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A66706D.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02_D99607C3.xml" ContentType="application/vnd.ms-powerpoint.comments+xml"/>
  <Override PartName="/ppt/comments/modernComment_104_E7A7AD31.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107_89A8268E.xml" ContentType="application/vnd.ms-powerpoint.comments+xml"/>
  <Override PartName="/ppt/comments/modernComment_105_758D9F96.xml" ContentType="application/vnd.ms-powerpoint.comments+xml"/>
  <Override PartName="/ppt/comments/modernComment_10E_F6F1B465.xml" ContentType="application/vnd.ms-powerpoint.comments+xml"/>
  <Override PartName="/ppt/comments/modernComment_10F_3A5ED737.xml" ContentType="application/vnd.ms-powerpoint.comments+xml"/>
  <Override PartName="/ppt/comments/modernComment_108_206026DD.xml" ContentType="application/vnd.ms-powerpoint.comments+xml"/>
  <Override PartName="/ppt/comments/modernComment_110_AEE94EDF.xml" ContentType="application/vnd.ms-powerpoint.comments+xml"/>
  <Override PartName="/ppt/comments/modernComment_111_232B5D8E.xml" ContentType="application/vnd.ms-powerpoint.comments+xml"/>
  <Override PartName="/ppt/comments/modernComment_10C_B8338CB9.xml" ContentType="application/vnd.ms-powerpoint.comments+xml"/>
  <Override PartName="/ppt/comments/modernComment_112_83157BAF.xml" ContentType="application/vnd.ms-powerpoint.comments+xml"/>
  <Override PartName="/ppt/comments/modernComment_113_8AD6E4EE.xml" ContentType="application/vnd.ms-powerpoint.comments+xml"/>
  <Override PartName="/ppt/comments/modernComment_10A_2153063D.xml" ContentType="application/vnd.ms-powerpoint.comments+xml"/>
  <Override PartName="/ppt/comments/modernComment_117_66FFEF08.xml" ContentType="application/vnd.ms-powerpoint.comments+xml"/>
  <Override PartName="/ppt/comments/modernComment_118_826EA37E.xml" ContentType="application/vnd.ms-powerpoint.comments+xml"/>
  <Override PartName="/ppt/comments/modernComment_11A_F6AA5EC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3" r:id="rId6"/>
    <p:sldId id="261" r:id="rId7"/>
    <p:sldId id="270" r:id="rId8"/>
    <p:sldId id="271" r:id="rId9"/>
    <p:sldId id="264" r:id="rId10"/>
    <p:sldId id="272" r:id="rId11"/>
    <p:sldId id="273" r:id="rId12"/>
    <p:sldId id="268" r:id="rId13"/>
    <p:sldId id="274" r:id="rId14"/>
    <p:sldId id="275" r:id="rId15"/>
    <p:sldId id="266" r:id="rId16"/>
    <p:sldId id="279" r:id="rId17"/>
    <p:sldId id="280" r:id="rId18"/>
    <p:sldId id="282" r:id="rId19"/>
    <p:sldId id="283"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0E2739-F156-DB35-A7DE-59B8914EC0B8}" name="Tiffany La Mar" initials="TL" userId="84afe235296a989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188B"/>
    <a:srgbClr val="183662"/>
    <a:srgbClr val="1E437A"/>
    <a:srgbClr val="2347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7C1A8-3CD6-4F64-A9D0-6BEF5C700E86}" v="88" dt="2024-02-14T21:48:2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754" autoAdjust="0"/>
  </p:normalViewPr>
  <p:slideViewPr>
    <p:cSldViewPr snapToGrid="0">
      <p:cViewPr varScale="1">
        <p:scale>
          <a:sx n="74" d="100"/>
          <a:sy n="74" d="100"/>
        </p:scale>
        <p:origin x="86"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ffany La Mar" userId="84afe235296a9896" providerId="LiveId" clId="{C957C1A8-3CD6-4F64-A9D0-6BEF5C700E86}"/>
    <pc:docChg chg="undo custSel addSld delSld modSld">
      <pc:chgData name="Tiffany La Mar" userId="84afe235296a9896" providerId="LiveId" clId="{C957C1A8-3CD6-4F64-A9D0-6BEF5C700E86}" dt="2024-02-14T21:53:19.892" v="1938"/>
      <pc:docMkLst>
        <pc:docMk/>
      </pc:docMkLst>
      <pc:sldChg chg="modSp mod">
        <pc:chgData name="Tiffany La Mar" userId="84afe235296a9896" providerId="LiveId" clId="{C957C1A8-3CD6-4F64-A9D0-6BEF5C700E86}" dt="2024-02-14T21:07:55.570" v="1726" actId="113"/>
        <pc:sldMkLst>
          <pc:docMk/>
          <pc:sldMk cId="1327776164" sldId="256"/>
        </pc:sldMkLst>
        <pc:spChg chg="mod">
          <ac:chgData name="Tiffany La Mar" userId="84afe235296a9896" providerId="LiveId" clId="{C957C1A8-3CD6-4F64-A9D0-6BEF5C700E86}" dt="2024-02-14T21:07:55.570" v="1726" actId="113"/>
          <ac:spMkLst>
            <pc:docMk/>
            <pc:sldMk cId="1327776164" sldId="256"/>
            <ac:spMk id="7" creationId="{66060F3C-0B80-B733-A2C0-70929B768BCB}"/>
          </ac:spMkLst>
        </pc:spChg>
        <pc:spChg chg="mod">
          <ac:chgData name="Tiffany La Mar" userId="84afe235296a9896" providerId="LiveId" clId="{C957C1A8-3CD6-4F64-A9D0-6BEF5C700E86}" dt="2024-02-14T21:07:37.051" v="1723" actId="1076"/>
          <ac:spMkLst>
            <pc:docMk/>
            <pc:sldMk cId="1327776164" sldId="256"/>
            <ac:spMk id="8" creationId="{707D4AE9-8347-9AD9-B589-0FEEC9C3398B}"/>
          </ac:spMkLst>
        </pc:spChg>
        <pc:grpChg chg="mod">
          <ac:chgData name="Tiffany La Mar" userId="84afe235296a9896" providerId="LiveId" clId="{C957C1A8-3CD6-4F64-A9D0-6BEF5C700E86}" dt="2024-02-14T21:07:42.968" v="1724" actId="1076"/>
          <ac:grpSpMkLst>
            <pc:docMk/>
            <pc:sldMk cId="1327776164" sldId="256"/>
            <ac:grpSpMk id="13" creationId="{1149A7E4-A1E2-537D-18EC-83B6284F95E1}"/>
          </ac:grpSpMkLst>
        </pc:grpChg>
        <pc:picChg chg="mod">
          <ac:chgData name="Tiffany La Mar" userId="84afe235296a9896" providerId="LiveId" clId="{C957C1A8-3CD6-4F64-A9D0-6BEF5C700E86}" dt="2024-02-14T21:07:32.618" v="1722" actId="1076"/>
          <ac:picMkLst>
            <pc:docMk/>
            <pc:sldMk cId="1327776164" sldId="256"/>
            <ac:picMk id="6" creationId="{AE9D9816-7408-6E5F-C85B-F930EFF93A68}"/>
          </ac:picMkLst>
        </pc:picChg>
      </pc:sldChg>
      <pc:sldChg chg="modSp mod addCm">
        <pc:chgData name="Tiffany La Mar" userId="84afe235296a9896" providerId="LiveId" clId="{C957C1A8-3CD6-4F64-A9D0-6BEF5C700E86}" dt="2024-02-14T21:42:43.426" v="1823"/>
        <pc:sldMkLst>
          <pc:docMk/>
          <pc:sldMk cId="2858840173" sldId="257"/>
        </pc:sldMkLst>
        <pc:spChg chg="mod">
          <ac:chgData name="Tiffany La Mar" userId="84afe235296a9896" providerId="LiveId" clId="{C957C1A8-3CD6-4F64-A9D0-6BEF5C700E86}" dt="2024-02-14T20:13:40.459" v="836" actId="113"/>
          <ac:spMkLst>
            <pc:docMk/>
            <pc:sldMk cId="2858840173" sldId="257"/>
            <ac:spMk id="8" creationId="{5C7C178A-5D6E-1B79-3F2B-4D1710D94F6D}"/>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2:43.426" v="1823"/>
              <pc2:cmMkLst xmlns:pc2="http://schemas.microsoft.com/office/powerpoint/2019/9/main/command">
                <pc:docMk/>
                <pc:sldMk cId="2858840173" sldId="257"/>
                <pc2:cmMk id="{AD1597AC-1CC2-4D2E-B738-AC4D33098F20}"/>
              </pc2:cmMkLst>
            </pc226:cmChg>
          </p:ext>
        </pc:extLst>
      </pc:sldChg>
      <pc:sldChg chg="modSp mod modTransition addCm">
        <pc:chgData name="Tiffany La Mar" userId="84afe235296a9896" providerId="LiveId" clId="{C957C1A8-3CD6-4F64-A9D0-6BEF5C700E86}" dt="2024-02-14T21:43:24.891" v="1827"/>
        <pc:sldMkLst>
          <pc:docMk/>
          <pc:sldMk cId="3650488259" sldId="258"/>
        </pc:sldMkLst>
        <pc:spChg chg="mod">
          <ac:chgData name="Tiffany La Mar" userId="84afe235296a9896" providerId="LiveId" clId="{C957C1A8-3CD6-4F64-A9D0-6BEF5C700E86}" dt="2024-02-14T20:13:46.304" v="837" actId="113"/>
          <ac:spMkLst>
            <pc:docMk/>
            <pc:sldMk cId="3650488259" sldId="258"/>
            <ac:spMk id="8" creationId="{064E11C0-09EE-A055-749C-A2D2F1E177EE}"/>
          </ac:spMkLst>
        </pc:spChg>
        <pc:spChg chg="mod">
          <ac:chgData name="Tiffany La Mar" userId="84afe235296a9896" providerId="LiveId" clId="{C957C1A8-3CD6-4F64-A9D0-6BEF5C700E86}" dt="2024-02-14T21:03:41.533" v="1649" actId="20577"/>
          <ac:spMkLst>
            <pc:docMk/>
            <pc:sldMk cId="3650488259" sldId="258"/>
            <ac:spMk id="34" creationId="{94E58C30-59D4-1B07-3DDB-49048D150637}"/>
          </ac:spMkLst>
        </pc:spChg>
        <pc:grpChg chg="mod">
          <ac:chgData name="Tiffany La Mar" userId="84afe235296a9896" providerId="LiveId" clId="{C957C1A8-3CD6-4F64-A9D0-6BEF5C700E86}" dt="2024-02-14T21:03:33.743" v="1647" actId="14100"/>
          <ac:grpSpMkLst>
            <pc:docMk/>
            <pc:sldMk cId="3650488259" sldId="258"/>
            <ac:grpSpMk id="32" creationId="{8B606A54-51F2-371A-DCFE-BC2019165BA4}"/>
          </ac:grpSpMkLst>
        </pc:gr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2:56.715" v="1824"/>
              <pc2:cmMkLst xmlns:pc2="http://schemas.microsoft.com/office/powerpoint/2019/9/main/command">
                <pc:docMk/>
                <pc:sldMk cId="3650488259" sldId="258"/>
                <pc2:cmMk id="{AB197833-16ED-4010-AE68-BE89B71A06A1}"/>
              </pc2:cmMkLst>
            </pc226:cmChg>
          </p:ext>
        </pc:extLst>
      </pc:sldChg>
      <pc:sldChg chg="addSp delSp modSp mod modTransition addCm">
        <pc:chgData name="Tiffany La Mar" userId="84afe235296a9896" providerId="LiveId" clId="{C957C1A8-3CD6-4F64-A9D0-6BEF5C700E86}" dt="2024-02-14T21:43:27.864" v="1828"/>
        <pc:sldMkLst>
          <pc:docMk/>
          <pc:sldMk cId="3886525745" sldId="260"/>
        </pc:sldMkLst>
        <pc:spChg chg="mod">
          <ac:chgData name="Tiffany La Mar" userId="84afe235296a9896" providerId="LiveId" clId="{C957C1A8-3CD6-4F64-A9D0-6BEF5C700E86}" dt="2024-02-14T21:08:21.705" v="1727" actId="255"/>
          <ac:spMkLst>
            <pc:docMk/>
            <pc:sldMk cId="3886525745" sldId="260"/>
            <ac:spMk id="3" creationId="{3216EED8-D6C5-4055-D14D-E6FDC664963B}"/>
          </ac:spMkLst>
        </pc:spChg>
        <pc:spChg chg="add del">
          <ac:chgData name="Tiffany La Mar" userId="84afe235296a9896" providerId="LiveId" clId="{C957C1A8-3CD6-4F64-A9D0-6BEF5C700E86}" dt="2024-02-14T20:09:26.660" v="786" actId="22"/>
          <ac:spMkLst>
            <pc:docMk/>
            <pc:sldMk cId="3886525745" sldId="260"/>
            <ac:spMk id="4" creationId="{96D1F2DC-A821-ECF2-90C5-B9714A68C2EB}"/>
          </ac:spMkLst>
        </pc:spChg>
        <pc:spChg chg="mod">
          <ac:chgData name="Tiffany La Mar" userId="84afe235296a9896" providerId="LiveId" clId="{C957C1A8-3CD6-4F64-A9D0-6BEF5C700E86}" dt="2024-02-14T20:13:55.187" v="840" actId="113"/>
          <ac:spMkLst>
            <pc:docMk/>
            <pc:sldMk cId="3886525745" sldId="260"/>
            <ac:spMk id="8" creationId="{BBB6BB87-B64C-5D23-C5FA-07F04E115642}"/>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3:07.724" v="1825"/>
              <pc2:cmMkLst xmlns:pc2="http://schemas.microsoft.com/office/powerpoint/2019/9/main/command">
                <pc:docMk/>
                <pc:sldMk cId="3886525745" sldId="260"/>
                <pc2:cmMk id="{7C2D038C-423B-4350-8B97-1E72FDDA4A29}"/>
              </pc2:cmMkLst>
            </pc226:cmChg>
          </p:ext>
        </pc:extLst>
      </pc:sldChg>
      <pc:sldChg chg="modSp mod modTransition addCm">
        <pc:chgData name="Tiffany La Mar" userId="84afe235296a9896" providerId="LiveId" clId="{C957C1A8-3CD6-4F64-A9D0-6BEF5C700E86}" dt="2024-02-14T21:44:09.176" v="1829"/>
        <pc:sldMkLst>
          <pc:docMk/>
          <pc:sldMk cId="1972215702" sldId="261"/>
        </pc:sldMkLst>
        <pc:spChg chg="mod">
          <ac:chgData name="Tiffany La Mar" userId="84afe235296a9896" providerId="LiveId" clId="{C957C1A8-3CD6-4F64-A9D0-6BEF5C700E86}" dt="2024-02-14T21:08:34.668" v="1728" actId="255"/>
          <ac:spMkLst>
            <pc:docMk/>
            <pc:sldMk cId="1972215702" sldId="261"/>
            <ac:spMk id="3" creationId="{3106E33C-C9BE-7B30-1667-B01B339EFCF3}"/>
          </ac:spMkLst>
        </pc:spChg>
        <pc:spChg chg="mod">
          <ac:chgData name="Tiffany La Mar" userId="84afe235296a9896" providerId="LiveId" clId="{C957C1A8-3CD6-4F64-A9D0-6BEF5C700E86}" dt="2024-02-14T20:14:03.349" v="842" actId="113"/>
          <ac:spMkLst>
            <pc:docMk/>
            <pc:sldMk cId="1972215702" sldId="261"/>
            <ac:spMk id="8" creationId="{E765A062-6283-1E43-AF3D-CCD65C363F99}"/>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43.504" v="1812"/>
              <pc2:cmMkLst xmlns:pc2="http://schemas.microsoft.com/office/powerpoint/2019/9/main/command">
                <pc:docMk/>
                <pc:sldMk cId="1972215702" sldId="261"/>
                <pc2:cmMk id="{0C77675B-C99C-4074-9F23-71E218B5F782}"/>
              </pc2:cmMkLst>
            </pc226:cmChg>
          </p:ext>
        </pc:extLst>
      </pc:sldChg>
      <pc:sldChg chg="del">
        <pc:chgData name="Tiffany La Mar" userId="84afe235296a9896" providerId="LiveId" clId="{C957C1A8-3CD6-4F64-A9D0-6BEF5C700E86}" dt="2024-02-14T20:56:12.082" v="1489" actId="2696"/>
        <pc:sldMkLst>
          <pc:docMk/>
          <pc:sldMk cId="962057037" sldId="262"/>
        </pc:sldMkLst>
      </pc:sldChg>
      <pc:sldChg chg="modSp mod modTransition addCm">
        <pc:chgData name="Tiffany La Mar" userId="84afe235296a9896" providerId="LiveId" clId="{C957C1A8-3CD6-4F64-A9D0-6BEF5C700E86}" dt="2024-02-14T21:43:11.531" v="1826"/>
        <pc:sldMkLst>
          <pc:docMk/>
          <pc:sldMk cId="2309498510" sldId="263"/>
        </pc:sldMkLst>
        <pc:spChg chg="mod">
          <ac:chgData name="Tiffany La Mar" userId="84afe235296a9896" providerId="LiveId" clId="{C957C1A8-3CD6-4F64-A9D0-6BEF5C700E86}" dt="2024-02-14T20:13:59.160" v="841" actId="113"/>
          <ac:spMkLst>
            <pc:docMk/>
            <pc:sldMk cId="2309498510" sldId="263"/>
            <ac:spMk id="8" creationId="{87448EC7-9017-FAD3-EE81-BEB11A325C66}"/>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3:11.531" v="1826"/>
              <pc2:cmMkLst xmlns:pc2="http://schemas.microsoft.com/office/powerpoint/2019/9/main/command">
                <pc:docMk/>
                <pc:sldMk cId="2309498510" sldId="263"/>
                <pc2:cmMk id="{51178915-3689-4AF0-9598-03A655764104}"/>
              </pc2:cmMkLst>
            </pc226:cmChg>
          </p:ext>
        </pc:extLst>
      </pc:sldChg>
      <pc:sldChg chg="addSp delSp modSp mod modTransition addCm">
        <pc:chgData name="Tiffany La Mar" userId="84afe235296a9896" providerId="LiveId" clId="{C957C1A8-3CD6-4F64-A9D0-6BEF5C700E86}" dt="2024-02-14T21:44:31.791" v="1832"/>
        <pc:sldMkLst>
          <pc:docMk/>
          <pc:sldMk cId="543172317" sldId="264"/>
        </pc:sldMkLst>
        <pc:spChg chg="mod">
          <ac:chgData name="Tiffany La Mar" userId="84afe235296a9896" providerId="LiveId" clId="{C957C1A8-3CD6-4F64-A9D0-6BEF5C700E86}" dt="2024-02-14T21:09:01.400" v="1731" actId="113"/>
          <ac:spMkLst>
            <pc:docMk/>
            <pc:sldMk cId="543172317" sldId="264"/>
            <ac:spMk id="4" creationId="{C32C1F73-69CA-5BCA-F4CE-25C72762A3D7}"/>
          </ac:spMkLst>
        </pc:spChg>
        <pc:spChg chg="mod">
          <ac:chgData name="Tiffany La Mar" userId="84afe235296a9896" providerId="LiveId" clId="{C957C1A8-3CD6-4F64-A9D0-6BEF5C700E86}" dt="2024-02-14T20:14:18.886" v="845" actId="113"/>
          <ac:spMkLst>
            <pc:docMk/>
            <pc:sldMk cId="543172317" sldId="264"/>
            <ac:spMk id="8" creationId="{7EF2F56C-9617-CC0C-E090-5FCBC708CA84}"/>
          </ac:spMkLst>
        </pc:spChg>
        <pc:spChg chg="add mod">
          <ac:chgData name="Tiffany La Mar" userId="84afe235296a9896" providerId="LiveId" clId="{C957C1A8-3CD6-4F64-A9D0-6BEF5C700E86}" dt="2024-02-14T20:56:28.047" v="1491" actId="1076"/>
          <ac:spMkLst>
            <pc:docMk/>
            <pc:sldMk cId="543172317" sldId="264"/>
            <ac:spMk id="16" creationId="{E4AC1B2B-C476-49F0-DD52-C4596BC74253}"/>
          </ac:spMkLst>
        </pc:spChg>
        <pc:spChg chg="add del mod">
          <ac:chgData name="Tiffany La Mar" userId="84afe235296a9896" providerId="LiveId" clId="{C957C1A8-3CD6-4F64-A9D0-6BEF5C700E86}" dt="2024-02-14T19:15:43.680" v="81" actId="478"/>
          <ac:spMkLst>
            <pc:docMk/>
            <pc:sldMk cId="543172317" sldId="264"/>
            <ac:spMk id="17" creationId="{FBD7629E-CB1F-7163-B1FB-B7B3A6E6740B}"/>
          </ac:spMkLst>
        </pc:spChg>
        <pc:spChg chg="add mod">
          <ac:chgData name="Tiffany La Mar" userId="84afe235296a9896" providerId="LiveId" clId="{C957C1A8-3CD6-4F64-A9D0-6BEF5C700E86}" dt="2024-02-14T19:16:05.773" v="84" actId="688"/>
          <ac:spMkLst>
            <pc:docMk/>
            <pc:sldMk cId="543172317" sldId="264"/>
            <ac:spMk id="20" creationId="{607A5C18-4A21-7C1E-EEA9-700B9C5CB8B9}"/>
          </ac:spMkLst>
        </pc:spChg>
        <pc:spChg chg="add mod">
          <ac:chgData name="Tiffany La Mar" userId="84afe235296a9896" providerId="LiveId" clId="{C957C1A8-3CD6-4F64-A9D0-6BEF5C700E86}" dt="2024-02-14T19:16:05.773" v="84" actId="688"/>
          <ac:spMkLst>
            <pc:docMk/>
            <pc:sldMk cId="543172317" sldId="264"/>
            <ac:spMk id="21" creationId="{ECD2856A-F08B-3238-9BD6-EEF06BFB0E64}"/>
          </ac:spMkLst>
        </pc:spChg>
        <pc:spChg chg="add mod">
          <ac:chgData name="Tiffany La Mar" userId="84afe235296a9896" providerId="LiveId" clId="{C957C1A8-3CD6-4F64-A9D0-6BEF5C700E86}" dt="2024-02-14T19:16:05.773" v="84" actId="688"/>
          <ac:spMkLst>
            <pc:docMk/>
            <pc:sldMk cId="543172317" sldId="264"/>
            <ac:spMk id="22" creationId="{76DD08FB-939E-B8B1-6CA2-4E0AA3C5B2B4}"/>
          </ac:spMkLst>
        </pc:spChg>
        <pc:spChg chg="add mod">
          <ac:chgData name="Tiffany La Mar" userId="84afe235296a9896" providerId="LiveId" clId="{C957C1A8-3CD6-4F64-A9D0-6BEF5C700E86}" dt="2024-02-14T19:16:05.773" v="84" actId="688"/>
          <ac:spMkLst>
            <pc:docMk/>
            <pc:sldMk cId="543172317" sldId="264"/>
            <ac:spMk id="23" creationId="{7CEB70E9-950A-475C-0C2A-7F7C9E85C906}"/>
          </ac:spMkLst>
        </pc:spChg>
        <pc:spChg chg="add del mod">
          <ac:chgData name="Tiffany La Mar" userId="84afe235296a9896" providerId="LiveId" clId="{C957C1A8-3CD6-4F64-A9D0-6BEF5C700E86}" dt="2024-02-14T19:17:44.671" v="100" actId="478"/>
          <ac:spMkLst>
            <pc:docMk/>
            <pc:sldMk cId="543172317" sldId="264"/>
            <ac:spMk id="24" creationId="{1E19C17F-84A5-27C5-315B-B4CCDAE1280F}"/>
          </ac:spMkLst>
        </pc:spChg>
        <pc:spChg chg="add mod">
          <ac:chgData name="Tiffany La Mar" userId="84afe235296a9896" providerId="LiveId" clId="{C957C1A8-3CD6-4F64-A9D0-6BEF5C700E86}" dt="2024-02-14T19:16:20.989" v="87" actId="164"/>
          <ac:spMkLst>
            <pc:docMk/>
            <pc:sldMk cId="543172317" sldId="264"/>
            <ac:spMk id="25" creationId="{D4544A63-42F4-D57F-1410-46F95F09EFE4}"/>
          </ac:spMkLst>
        </pc:spChg>
        <pc:spChg chg="add del mod">
          <ac:chgData name="Tiffany La Mar" userId="84afe235296a9896" providerId="LiveId" clId="{C957C1A8-3CD6-4F64-A9D0-6BEF5C700E86}" dt="2024-02-14T19:16:14.014" v="86" actId="478"/>
          <ac:spMkLst>
            <pc:docMk/>
            <pc:sldMk cId="543172317" sldId="264"/>
            <ac:spMk id="26" creationId="{8975F71E-6DFF-0479-A740-63B6F11EC6B3}"/>
          </ac:spMkLst>
        </pc:spChg>
        <pc:spChg chg="add mod">
          <ac:chgData name="Tiffany La Mar" userId="84afe235296a9896" providerId="LiveId" clId="{C957C1A8-3CD6-4F64-A9D0-6BEF5C700E86}" dt="2024-02-14T19:16:20.989" v="87" actId="164"/>
          <ac:spMkLst>
            <pc:docMk/>
            <pc:sldMk cId="543172317" sldId="264"/>
            <ac:spMk id="27" creationId="{1BB7F32C-9EB2-68B1-4DC0-B1D87F04E6FD}"/>
          </ac:spMkLst>
        </pc:spChg>
        <pc:spChg chg="add mod">
          <ac:chgData name="Tiffany La Mar" userId="84afe235296a9896" providerId="LiveId" clId="{C957C1A8-3CD6-4F64-A9D0-6BEF5C700E86}" dt="2024-02-14T21:09:10.214" v="1732" actId="255"/>
          <ac:spMkLst>
            <pc:docMk/>
            <pc:sldMk cId="543172317" sldId="264"/>
            <ac:spMk id="32" creationId="{00CDA3C7-789C-3174-FC00-45F466A41662}"/>
          </ac:spMkLst>
        </pc:spChg>
        <pc:grpChg chg="mod">
          <ac:chgData name="Tiffany La Mar" userId="84afe235296a9896" providerId="LiveId" clId="{C957C1A8-3CD6-4F64-A9D0-6BEF5C700E86}" dt="2024-02-14T20:56:31.443" v="1492" actId="1076"/>
          <ac:grpSpMkLst>
            <pc:docMk/>
            <pc:sldMk cId="543172317" sldId="264"/>
            <ac:grpSpMk id="7" creationId="{D684D6A1-1262-C133-71B7-49E7955020D8}"/>
          </ac:grpSpMkLst>
        </pc:grpChg>
        <pc:grpChg chg="add del mod ord">
          <ac:chgData name="Tiffany La Mar" userId="84afe235296a9896" providerId="LiveId" clId="{C957C1A8-3CD6-4F64-A9D0-6BEF5C700E86}" dt="2024-02-14T19:17:47.603" v="101" actId="478"/>
          <ac:grpSpMkLst>
            <pc:docMk/>
            <pc:sldMk cId="543172317" sldId="264"/>
            <ac:grpSpMk id="28" creationId="{9E8688ED-8082-70CE-AE51-0B5282F0F40A}"/>
          </ac:grpSpMkLst>
        </pc:grpChg>
        <pc:picChg chg="mod">
          <ac:chgData name="Tiffany La Mar" userId="84afe235296a9896" providerId="LiveId" clId="{C957C1A8-3CD6-4F64-A9D0-6BEF5C700E86}" dt="2024-02-14T20:16:33.185" v="867" actId="14100"/>
          <ac:picMkLst>
            <pc:docMk/>
            <pc:sldMk cId="543172317" sldId="264"/>
            <ac:picMk id="10" creationId="{89425A71-D1D9-9862-97E4-4C6A3C161734}"/>
          </ac:picMkLst>
        </pc:picChg>
        <pc:picChg chg="add del mod">
          <ac:chgData name="Tiffany La Mar" userId="84afe235296a9896" providerId="LiveId" clId="{C957C1A8-3CD6-4F64-A9D0-6BEF5C700E86}" dt="2024-02-14T19:18:19.761" v="111" actId="478"/>
          <ac:picMkLst>
            <pc:docMk/>
            <pc:sldMk cId="543172317" sldId="264"/>
            <ac:picMk id="19" creationId="{0B3A6619-0D1C-E6C9-5049-2CD1FC49E8E3}"/>
          </ac:picMkLst>
        </pc:picChg>
        <pc:picChg chg="add del mod ord">
          <ac:chgData name="Tiffany La Mar" userId="84afe235296a9896" providerId="LiveId" clId="{C957C1A8-3CD6-4F64-A9D0-6BEF5C700E86}" dt="2024-02-14T20:57:02.455" v="1500" actId="1076"/>
          <ac:picMkLst>
            <pc:docMk/>
            <pc:sldMk cId="543172317" sldId="264"/>
            <ac:picMk id="30" creationId="{82692238-D532-67F8-A515-A5CA786E3FC3}"/>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13.958" v="1814"/>
              <pc2:cmMkLst xmlns:pc2="http://schemas.microsoft.com/office/powerpoint/2019/9/main/command">
                <pc:docMk/>
                <pc:sldMk cId="543172317" sldId="264"/>
                <pc2:cmMk id="{CD639CB4-A4C0-492F-AB62-AA1ADECFC55C}"/>
              </pc2:cmMkLst>
            </pc226:cmChg>
          </p:ext>
        </pc:extLst>
      </pc:sldChg>
      <pc:sldChg chg="addSp delSp modSp del mod">
        <pc:chgData name="Tiffany La Mar" userId="84afe235296a9896" providerId="LiveId" clId="{C957C1A8-3CD6-4F64-A9D0-6BEF5C700E86}" dt="2024-02-14T20:53:07.381" v="1433" actId="2696"/>
        <pc:sldMkLst>
          <pc:docMk/>
          <pc:sldMk cId="1347045821" sldId="265"/>
        </pc:sldMkLst>
        <pc:spChg chg="del mod">
          <ac:chgData name="Tiffany La Mar" userId="84afe235296a9896" providerId="LiveId" clId="{C957C1A8-3CD6-4F64-A9D0-6BEF5C700E86}" dt="2024-02-14T20:47:06.445" v="1398"/>
          <ac:spMkLst>
            <pc:docMk/>
            <pc:sldMk cId="1347045821" sldId="265"/>
            <ac:spMk id="3" creationId="{E2E9BE6B-4F97-03BB-3CB7-3193948BD58D}"/>
          </ac:spMkLst>
        </pc:spChg>
        <pc:spChg chg="add">
          <ac:chgData name="Tiffany La Mar" userId="84afe235296a9896" providerId="LiveId" clId="{C957C1A8-3CD6-4F64-A9D0-6BEF5C700E86}" dt="2024-02-14T20:47:06.853" v="1399" actId="22"/>
          <ac:spMkLst>
            <pc:docMk/>
            <pc:sldMk cId="1347045821" sldId="265"/>
            <ac:spMk id="5" creationId="{F09F4692-6F7F-06F7-F13F-31EC76745B66}"/>
          </ac:spMkLst>
        </pc:spChg>
      </pc:sldChg>
      <pc:sldChg chg="addSp modSp mod modTransition addCm">
        <pc:chgData name="Tiffany La Mar" userId="84afe235296a9896" providerId="LiveId" clId="{C957C1A8-3CD6-4F64-A9D0-6BEF5C700E86}" dt="2024-02-14T21:37:57.173" v="1820"/>
        <pc:sldMkLst>
          <pc:docMk/>
          <pc:sldMk cId="559089213" sldId="266"/>
        </pc:sldMkLst>
        <pc:spChg chg="mod">
          <ac:chgData name="Tiffany La Mar" userId="84afe235296a9896" providerId="LiveId" clId="{C957C1A8-3CD6-4F64-A9D0-6BEF5C700E86}" dt="2024-02-14T21:10:43.891" v="1754" actId="113"/>
          <ac:spMkLst>
            <pc:docMk/>
            <pc:sldMk cId="559089213" sldId="266"/>
            <ac:spMk id="4" creationId="{23159F3A-BB1D-2495-D567-7F87CE620A06}"/>
          </ac:spMkLst>
        </pc:spChg>
        <pc:spChg chg="mod">
          <ac:chgData name="Tiffany La Mar" userId="84afe235296a9896" providerId="LiveId" clId="{C957C1A8-3CD6-4F64-A9D0-6BEF5C700E86}" dt="2024-02-14T20:14:43.755" v="854" actId="113"/>
          <ac:spMkLst>
            <pc:docMk/>
            <pc:sldMk cId="559089213" sldId="266"/>
            <ac:spMk id="8" creationId="{FF7A509A-F35A-10C4-72A8-BAF15C306B82}"/>
          </ac:spMkLst>
        </pc:spChg>
        <pc:spChg chg="add mod">
          <ac:chgData name="Tiffany La Mar" userId="84afe235296a9896" providerId="LiveId" clId="{C957C1A8-3CD6-4F64-A9D0-6BEF5C700E86}" dt="2024-02-14T20:30:25.007" v="1139" actId="1076"/>
          <ac:spMkLst>
            <pc:docMk/>
            <pc:sldMk cId="559089213" sldId="266"/>
            <ac:spMk id="13" creationId="{2200A575-0EC6-47CF-CB5B-419C0370620D}"/>
          </ac:spMkLst>
        </pc:spChg>
        <pc:spChg chg="add mod">
          <ac:chgData name="Tiffany La Mar" userId="84afe235296a9896" providerId="LiveId" clId="{C957C1A8-3CD6-4F64-A9D0-6BEF5C700E86}" dt="2024-02-14T20:25:39.584" v="1073" actId="1076"/>
          <ac:spMkLst>
            <pc:docMk/>
            <pc:sldMk cId="559089213" sldId="266"/>
            <ac:spMk id="16" creationId="{CD7F89EB-BC54-D674-43E1-D25B920D43C2}"/>
          </ac:spMkLst>
        </pc:spChg>
        <pc:spChg chg="add mod">
          <ac:chgData name="Tiffany La Mar" userId="84afe235296a9896" providerId="LiveId" clId="{C957C1A8-3CD6-4F64-A9D0-6BEF5C700E86}" dt="2024-02-14T20:30:34.349" v="1140" actId="255"/>
          <ac:spMkLst>
            <pc:docMk/>
            <pc:sldMk cId="559089213" sldId="266"/>
            <ac:spMk id="18" creationId="{6DD81709-D89B-9CF8-2162-B0F3C195289F}"/>
          </ac:spMkLst>
        </pc:spChg>
        <pc:picChg chg="mod">
          <ac:chgData name="Tiffany La Mar" userId="84afe235296a9896" providerId="LiveId" clId="{C957C1A8-3CD6-4F64-A9D0-6BEF5C700E86}" dt="2024-02-14T20:28:40.295" v="1101" actId="1440"/>
          <ac:picMkLst>
            <pc:docMk/>
            <pc:sldMk cId="559089213" sldId="266"/>
            <ac:picMk id="6" creationId="{C5731222-593F-80C7-D54C-2987D7C491D4}"/>
          </ac:picMkLst>
        </pc:picChg>
        <pc:picChg chg="add mod">
          <ac:chgData name="Tiffany La Mar" userId="84afe235296a9896" providerId="LiveId" clId="{C957C1A8-3CD6-4F64-A9D0-6BEF5C700E86}" dt="2024-02-14T20:28:05.431" v="1100" actId="1440"/>
          <ac:picMkLst>
            <pc:docMk/>
            <pc:sldMk cId="559089213" sldId="266"/>
            <ac:picMk id="15" creationId="{FAB53DD5-1FD4-C827-1B61-88AFD1EEE96D}"/>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57.173" v="1820"/>
              <pc2:cmMkLst xmlns:pc2="http://schemas.microsoft.com/office/powerpoint/2019/9/main/command">
                <pc:docMk/>
                <pc:sldMk cId="559089213" sldId="266"/>
                <pc2:cmMk id="{8A842881-8EFC-47D6-8481-B3EAA20A5400}"/>
              </pc2:cmMkLst>
            </pc226:cmChg>
          </p:ext>
        </pc:extLst>
      </pc:sldChg>
      <pc:sldChg chg="addSp modSp mod modTransition addCm">
        <pc:chgData name="Tiffany La Mar" userId="84afe235296a9896" providerId="LiveId" clId="{C957C1A8-3CD6-4F64-A9D0-6BEF5C700E86}" dt="2024-02-14T21:37:36.618" v="1817"/>
        <pc:sldMkLst>
          <pc:docMk/>
          <pc:sldMk cId="3090386105" sldId="268"/>
        </pc:sldMkLst>
        <pc:spChg chg="mod">
          <ac:chgData name="Tiffany La Mar" userId="84afe235296a9896" providerId="LiveId" clId="{C957C1A8-3CD6-4F64-A9D0-6BEF5C700E86}" dt="2024-02-14T21:09:47.584" v="1739" actId="113"/>
          <ac:spMkLst>
            <pc:docMk/>
            <pc:sldMk cId="3090386105" sldId="268"/>
            <ac:spMk id="4" creationId="{2A0A5279-EC59-109F-1927-02FF9153F1CD}"/>
          </ac:spMkLst>
        </pc:spChg>
        <pc:spChg chg="mod">
          <ac:chgData name="Tiffany La Mar" userId="84afe235296a9896" providerId="LiveId" clId="{C957C1A8-3CD6-4F64-A9D0-6BEF5C700E86}" dt="2024-02-14T20:14:30.184" v="848" actId="113"/>
          <ac:spMkLst>
            <pc:docMk/>
            <pc:sldMk cId="3090386105" sldId="268"/>
            <ac:spMk id="8" creationId="{BACA172A-4F40-7681-60B3-D172CBCB5572}"/>
          </ac:spMkLst>
        </pc:spChg>
        <pc:spChg chg="add mod">
          <ac:chgData name="Tiffany La Mar" userId="84afe235296a9896" providerId="LiveId" clId="{C957C1A8-3CD6-4F64-A9D0-6BEF5C700E86}" dt="2024-02-14T20:59:03.928" v="1590" actId="1076"/>
          <ac:spMkLst>
            <pc:docMk/>
            <pc:sldMk cId="3090386105" sldId="268"/>
            <ac:spMk id="13" creationId="{77F1D483-FA80-6C06-66AA-3CECDCAD0FF5}"/>
          </ac:spMkLst>
        </pc:spChg>
        <pc:spChg chg="add mod">
          <ac:chgData name="Tiffany La Mar" userId="84afe235296a9896" providerId="LiveId" clId="{C957C1A8-3CD6-4F64-A9D0-6BEF5C700E86}" dt="2024-02-14T21:10:10.945" v="1745" actId="1076"/>
          <ac:spMkLst>
            <pc:docMk/>
            <pc:sldMk cId="3090386105" sldId="268"/>
            <ac:spMk id="15" creationId="{2F250057-7D3C-77D9-075C-E3347DC921E7}"/>
          </ac:spMkLst>
        </pc:spChg>
        <pc:grpChg chg="mod">
          <ac:chgData name="Tiffany La Mar" userId="84afe235296a9896" providerId="LiveId" clId="{C957C1A8-3CD6-4F64-A9D0-6BEF5C700E86}" dt="2024-02-14T20:58:59.732" v="1589" actId="1076"/>
          <ac:grpSpMkLst>
            <pc:docMk/>
            <pc:sldMk cId="3090386105" sldId="268"/>
            <ac:grpSpMk id="7" creationId="{24106C70-ACE2-ACBB-76CE-2350FA16B985}"/>
          </ac:grpSpMkLst>
        </pc:grpChg>
        <pc:picChg chg="mod">
          <ac:chgData name="Tiffany La Mar" userId="84afe235296a9896" providerId="LiveId" clId="{C957C1A8-3CD6-4F64-A9D0-6BEF5C700E86}" dt="2024-02-14T20:59:35.033" v="1597" actId="14100"/>
          <ac:picMkLst>
            <pc:docMk/>
            <pc:sldMk cId="3090386105" sldId="268"/>
            <ac:picMk id="5" creationId="{7DA0B05C-2484-A08B-E05C-B4A59F2CB38A}"/>
          </ac:picMkLst>
        </pc:picChg>
        <pc:picChg chg="add mod">
          <ac:chgData name="Tiffany La Mar" userId="84afe235296a9896" providerId="LiveId" clId="{C957C1A8-3CD6-4F64-A9D0-6BEF5C700E86}" dt="2024-02-14T21:10:02.782" v="1744" actId="1076"/>
          <ac:picMkLst>
            <pc:docMk/>
            <pc:sldMk cId="3090386105" sldId="268"/>
            <ac:picMk id="1026" creationId="{13AADAF5-BF98-0C33-985D-30884DB18746}"/>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36.618" v="1817"/>
              <pc2:cmMkLst xmlns:pc2="http://schemas.microsoft.com/office/powerpoint/2019/9/main/command">
                <pc:docMk/>
                <pc:sldMk cId="3090386105" sldId="268"/>
                <pc2:cmMk id="{1E3D4F38-9765-42EE-9F12-9E2C2C6DCE9B}"/>
              </pc2:cmMkLst>
            </pc226:cmChg>
          </p:ext>
        </pc:extLst>
      </pc:sldChg>
      <pc:sldChg chg="addSp modSp mod">
        <pc:chgData name="Tiffany La Mar" userId="84afe235296a9896" providerId="LiveId" clId="{C957C1A8-3CD6-4F64-A9D0-6BEF5C700E86}" dt="2024-02-14T21:10:54.391" v="1758" actId="113"/>
        <pc:sldMkLst>
          <pc:docMk/>
          <pc:sldMk cId="627780173" sldId="269"/>
        </pc:sldMkLst>
        <pc:spChg chg="add mod">
          <ac:chgData name="Tiffany La Mar" userId="84afe235296a9896" providerId="LiveId" clId="{C957C1A8-3CD6-4F64-A9D0-6BEF5C700E86}" dt="2024-02-14T21:06:21.957" v="1718" actId="207"/>
          <ac:spMkLst>
            <pc:docMk/>
            <pc:sldMk cId="627780173" sldId="269"/>
            <ac:spMk id="3" creationId="{2AE0257B-816D-DB63-C7A8-1994E7DD3472}"/>
          </ac:spMkLst>
        </pc:spChg>
        <pc:spChg chg="mod">
          <ac:chgData name="Tiffany La Mar" userId="84afe235296a9896" providerId="LiveId" clId="{C957C1A8-3CD6-4F64-A9D0-6BEF5C700E86}" dt="2024-02-14T21:10:54.391" v="1758" actId="113"/>
          <ac:spMkLst>
            <pc:docMk/>
            <pc:sldMk cId="627780173" sldId="269"/>
            <ac:spMk id="8" creationId="{167866CB-5376-BF2C-560D-909DC1658947}"/>
          </ac:spMkLst>
        </pc:spChg>
      </pc:sldChg>
      <pc:sldChg chg="addSp delSp modSp mod modTransition addCm">
        <pc:chgData name="Tiffany La Mar" userId="84afe235296a9896" providerId="LiveId" clId="{C957C1A8-3CD6-4F64-A9D0-6BEF5C700E86}" dt="2024-02-14T21:44:21.764" v="1830"/>
        <pc:sldMkLst>
          <pc:docMk/>
          <pc:sldMk cId="4143035493" sldId="270"/>
        </pc:sldMkLst>
        <pc:spChg chg="mod">
          <ac:chgData name="Tiffany La Mar" userId="84afe235296a9896" providerId="LiveId" clId="{C957C1A8-3CD6-4F64-A9D0-6BEF5C700E86}" dt="2024-02-14T20:14:10.059" v="843" actId="113"/>
          <ac:spMkLst>
            <pc:docMk/>
            <pc:sldMk cId="4143035493" sldId="270"/>
            <ac:spMk id="8" creationId="{58F7B12F-9BEA-57D6-9C70-721986F3BBF1}"/>
          </ac:spMkLst>
        </pc:spChg>
        <pc:graphicFrameChg chg="add del">
          <ac:chgData name="Tiffany La Mar" userId="84afe235296a9896" providerId="LiveId" clId="{C957C1A8-3CD6-4F64-A9D0-6BEF5C700E86}" dt="2024-02-14T19:11:45.513" v="69" actId="478"/>
          <ac:graphicFrameMkLst>
            <pc:docMk/>
            <pc:sldMk cId="4143035493" sldId="270"/>
            <ac:graphicFrameMk id="4" creationId="{76369525-B5DA-5767-5950-C3CBD98441AF}"/>
          </ac:graphicFrameMkLst>
        </pc:graphicFrame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49.808" v="1813"/>
              <pc2:cmMkLst xmlns:pc2="http://schemas.microsoft.com/office/powerpoint/2019/9/main/command">
                <pc:docMk/>
                <pc:sldMk cId="4143035493" sldId="270"/>
                <pc2:cmMk id="{89D18C33-A58B-4D2D-8825-78D9855C91D6}"/>
              </pc2:cmMkLst>
            </pc226:cmChg>
          </p:ext>
        </pc:extLst>
      </pc:sldChg>
      <pc:sldChg chg="addSp delSp modSp mod modTransition addCm">
        <pc:chgData name="Tiffany La Mar" userId="84afe235296a9896" providerId="LiveId" clId="{C957C1A8-3CD6-4F64-A9D0-6BEF5C700E86}" dt="2024-02-14T21:44:24.746" v="1831"/>
        <pc:sldMkLst>
          <pc:docMk/>
          <pc:sldMk cId="979294007" sldId="271"/>
        </pc:sldMkLst>
        <pc:spChg chg="add mod">
          <ac:chgData name="Tiffany La Mar" userId="84afe235296a9896" providerId="LiveId" clId="{C957C1A8-3CD6-4F64-A9D0-6BEF5C700E86}" dt="2024-02-14T21:08:47.495" v="1729" actId="255"/>
          <ac:spMkLst>
            <pc:docMk/>
            <pc:sldMk cId="979294007" sldId="271"/>
            <ac:spMk id="5" creationId="{99DBC8F3-30CC-2EF3-F45F-22710DB2A888}"/>
          </ac:spMkLst>
        </pc:spChg>
        <pc:spChg chg="add del">
          <ac:chgData name="Tiffany La Mar" userId="84afe235296a9896" providerId="LiveId" clId="{C957C1A8-3CD6-4F64-A9D0-6BEF5C700E86}" dt="2024-02-14T19:48:38.204" v="741" actId="22"/>
          <ac:spMkLst>
            <pc:docMk/>
            <pc:sldMk cId="979294007" sldId="271"/>
            <ac:spMk id="7" creationId="{5D2BEA61-DA8D-3983-2A1B-2B95E1F99676}"/>
          </ac:spMkLst>
        </pc:spChg>
        <pc:spChg chg="mod">
          <ac:chgData name="Tiffany La Mar" userId="84afe235296a9896" providerId="LiveId" clId="{C957C1A8-3CD6-4F64-A9D0-6BEF5C700E86}" dt="2024-02-14T20:14:14.791" v="844" actId="113"/>
          <ac:spMkLst>
            <pc:docMk/>
            <pc:sldMk cId="979294007" sldId="271"/>
            <ac:spMk id="8" creationId="{1F2453D7-DB68-14D4-1545-ED28D3E76AA8}"/>
          </ac:spMkLst>
        </pc:spChg>
        <pc:spChg chg="add del">
          <ac:chgData name="Tiffany La Mar" userId="84afe235296a9896" providerId="LiveId" clId="{C957C1A8-3CD6-4F64-A9D0-6BEF5C700E86}" dt="2024-02-14T19:48:45.601" v="743" actId="22"/>
          <ac:spMkLst>
            <pc:docMk/>
            <pc:sldMk cId="979294007" sldId="271"/>
            <ac:spMk id="10" creationId="{CF2BA2A5-6853-A097-592E-08201F108E7E}"/>
          </ac:spMkLst>
        </pc:spChg>
        <pc:spChg chg="mod">
          <ac:chgData name="Tiffany La Mar" userId="84afe235296a9896" providerId="LiveId" clId="{C957C1A8-3CD6-4F64-A9D0-6BEF5C700E86}" dt="2024-02-14T19:48:52.611" v="744"/>
          <ac:spMkLst>
            <pc:docMk/>
            <pc:sldMk cId="979294007" sldId="271"/>
            <ac:spMk id="12" creationId="{17102771-D220-9CCA-57A6-6D3FF342EABB}"/>
          </ac:spMkLst>
        </pc:spChg>
        <pc:spChg chg="mod">
          <ac:chgData name="Tiffany La Mar" userId="84afe235296a9896" providerId="LiveId" clId="{C957C1A8-3CD6-4F64-A9D0-6BEF5C700E86}" dt="2024-02-14T21:08:52.890" v="1730" actId="113"/>
          <ac:spMkLst>
            <pc:docMk/>
            <pc:sldMk cId="979294007" sldId="271"/>
            <ac:spMk id="13" creationId="{1F4385D3-48B9-2B2E-CC79-A53218DB87D1}"/>
          </ac:spMkLst>
        </pc:spChg>
        <pc:grpChg chg="add mod">
          <ac:chgData name="Tiffany La Mar" userId="84afe235296a9896" providerId="LiveId" clId="{C957C1A8-3CD6-4F64-A9D0-6BEF5C700E86}" dt="2024-02-14T20:04:57.703" v="763" actId="1076"/>
          <ac:grpSpMkLst>
            <pc:docMk/>
            <pc:sldMk cId="979294007" sldId="271"/>
            <ac:grpSpMk id="11" creationId="{D4349B7D-76B9-6E5C-8F16-C5A29D4AD824}"/>
          </ac:grpSpMkLst>
        </pc:grpChg>
        <pc:picChg chg="mod">
          <ac:chgData name="Tiffany La Mar" userId="84afe235296a9896" providerId="LiveId" clId="{C957C1A8-3CD6-4F64-A9D0-6BEF5C700E86}" dt="2024-02-14T19:48:55.999" v="745" actId="1076"/>
          <ac:picMkLst>
            <pc:docMk/>
            <pc:sldMk cId="979294007" sldId="271"/>
            <ac:picMk id="4" creationId="{83D65863-CB5B-18F1-5AE3-D19792E4FC5C}"/>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33.164" v="1811"/>
              <pc2:cmMkLst xmlns:pc2="http://schemas.microsoft.com/office/powerpoint/2019/9/main/command">
                <pc:docMk/>
                <pc:sldMk cId="979294007" sldId="271"/>
                <pc2:cmMk id="{661D641A-EC26-422B-AB0C-773354192860}"/>
              </pc2:cmMkLst>
            </pc226:cmChg>
          </p:ext>
        </pc:extLst>
      </pc:sldChg>
      <pc:sldChg chg="addSp modSp mod modTransition addCm">
        <pc:chgData name="Tiffany La Mar" userId="84afe235296a9896" providerId="LiveId" clId="{C957C1A8-3CD6-4F64-A9D0-6BEF5C700E86}" dt="2024-02-14T21:37:18.236" v="1815"/>
        <pc:sldMkLst>
          <pc:docMk/>
          <pc:sldMk cId="2934525663" sldId="272"/>
        </pc:sldMkLst>
        <pc:spChg chg="mod">
          <ac:chgData name="Tiffany La Mar" userId="84afe235296a9896" providerId="LiveId" clId="{C957C1A8-3CD6-4F64-A9D0-6BEF5C700E86}" dt="2024-02-14T21:09:19.452" v="1733" actId="113"/>
          <ac:spMkLst>
            <pc:docMk/>
            <pc:sldMk cId="2934525663" sldId="272"/>
            <ac:spMk id="4" creationId="{D02EE3B6-CAEF-509D-05D2-764368DF08D8}"/>
          </ac:spMkLst>
        </pc:spChg>
        <pc:spChg chg="add mod">
          <ac:chgData name="Tiffany La Mar" userId="84afe235296a9896" providerId="LiveId" clId="{C957C1A8-3CD6-4F64-A9D0-6BEF5C700E86}" dt="2024-02-14T20:57:15.227" v="1502" actId="1076"/>
          <ac:spMkLst>
            <pc:docMk/>
            <pc:sldMk cId="2934525663" sldId="272"/>
            <ac:spMk id="5" creationId="{E0FEC9C5-DCD9-079B-7B78-1F705D7279DD}"/>
          </ac:spMkLst>
        </pc:spChg>
        <pc:spChg chg="mod">
          <ac:chgData name="Tiffany La Mar" userId="84afe235296a9896" providerId="LiveId" clId="{C957C1A8-3CD6-4F64-A9D0-6BEF5C700E86}" dt="2024-02-14T20:14:22.734" v="846" actId="113"/>
          <ac:spMkLst>
            <pc:docMk/>
            <pc:sldMk cId="2934525663" sldId="272"/>
            <ac:spMk id="8" creationId="{9579C342-1B52-D9C1-6102-A5ECD9537FA9}"/>
          </ac:spMkLst>
        </pc:spChg>
        <pc:spChg chg="add mod">
          <ac:chgData name="Tiffany La Mar" userId="84afe235296a9896" providerId="LiveId" clId="{C957C1A8-3CD6-4F64-A9D0-6BEF5C700E86}" dt="2024-02-14T21:09:40.638" v="1738" actId="255"/>
          <ac:spMkLst>
            <pc:docMk/>
            <pc:sldMk cId="2934525663" sldId="272"/>
            <ac:spMk id="11" creationId="{4311BCBC-762E-2363-928E-F4EEC123D17B}"/>
          </ac:spMkLst>
        </pc:spChg>
        <pc:grpChg chg="mod">
          <ac:chgData name="Tiffany La Mar" userId="84afe235296a9896" providerId="LiveId" clId="{C957C1A8-3CD6-4F64-A9D0-6BEF5C700E86}" dt="2024-02-14T20:57:17.889" v="1503" actId="1076"/>
          <ac:grpSpMkLst>
            <pc:docMk/>
            <pc:sldMk cId="2934525663" sldId="272"/>
            <ac:grpSpMk id="7" creationId="{BA7AD439-1E53-3E0B-3F2F-3DFD029F5BD7}"/>
          </ac:grpSpMkLst>
        </pc:grpChg>
        <pc:picChg chg="add mod">
          <ac:chgData name="Tiffany La Mar" userId="84afe235296a9896" providerId="LiveId" clId="{C957C1A8-3CD6-4F64-A9D0-6BEF5C700E86}" dt="2024-02-14T20:57:31.668" v="1507" actId="1076"/>
          <ac:picMkLst>
            <pc:docMk/>
            <pc:sldMk cId="2934525663" sldId="272"/>
            <ac:picMk id="6" creationId="{9A7D3E43-8087-8C6E-B70E-1BAD89589258}"/>
          </ac:picMkLst>
        </pc:picChg>
        <pc:picChg chg="mod">
          <ac:chgData name="Tiffany La Mar" userId="84afe235296a9896" providerId="LiveId" clId="{C957C1A8-3CD6-4F64-A9D0-6BEF5C700E86}" dt="2024-02-14T20:16:25.648" v="865" actId="14100"/>
          <ac:picMkLst>
            <pc:docMk/>
            <pc:sldMk cId="2934525663" sldId="272"/>
            <ac:picMk id="12" creationId="{85D2CADA-F1DC-DCB9-1EF9-7C57A51009F2}"/>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18.236" v="1815"/>
              <pc2:cmMkLst xmlns:pc2="http://schemas.microsoft.com/office/powerpoint/2019/9/main/command">
                <pc:docMk/>
                <pc:sldMk cId="2934525663" sldId="272"/>
                <pc2:cmMk id="{4AAE19B1-F3FA-4A66-967F-BEB3070CA772}"/>
              </pc2:cmMkLst>
            </pc226:cmChg>
          </p:ext>
        </pc:extLst>
      </pc:sldChg>
      <pc:sldChg chg="addSp modSp mod modTransition addCm">
        <pc:chgData name="Tiffany La Mar" userId="84afe235296a9896" providerId="LiveId" clId="{C957C1A8-3CD6-4F64-A9D0-6BEF5C700E86}" dt="2024-02-14T21:37:25.374" v="1816"/>
        <pc:sldMkLst>
          <pc:docMk/>
          <pc:sldMk cId="590044558" sldId="273"/>
        </pc:sldMkLst>
        <pc:spChg chg="mod">
          <ac:chgData name="Tiffany La Mar" userId="84afe235296a9896" providerId="LiveId" clId="{C957C1A8-3CD6-4F64-A9D0-6BEF5C700E86}" dt="2024-02-14T21:09:28.046" v="1735" actId="113"/>
          <ac:spMkLst>
            <pc:docMk/>
            <pc:sldMk cId="590044558" sldId="273"/>
            <ac:spMk id="4" creationId="{C6BF6621-3816-93A5-4A63-4ED2F040D929}"/>
          </ac:spMkLst>
        </pc:spChg>
        <pc:spChg chg="add mod">
          <ac:chgData name="Tiffany La Mar" userId="84afe235296a9896" providerId="LiveId" clId="{C957C1A8-3CD6-4F64-A9D0-6BEF5C700E86}" dt="2024-02-14T20:58:12.346" v="1544" actId="1076"/>
          <ac:spMkLst>
            <pc:docMk/>
            <pc:sldMk cId="590044558" sldId="273"/>
            <ac:spMk id="5" creationId="{FABC809A-7DBA-C0DD-40B0-57BAAD750AFD}"/>
          </ac:spMkLst>
        </pc:spChg>
        <pc:spChg chg="mod">
          <ac:chgData name="Tiffany La Mar" userId="84afe235296a9896" providerId="LiveId" clId="{C957C1A8-3CD6-4F64-A9D0-6BEF5C700E86}" dt="2024-02-14T20:14:25.599" v="847" actId="113"/>
          <ac:spMkLst>
            <pc:docMk/>
            <pc:sldMk cId="590044558" sldId="273"/>
            <ac:spMk id="8" creationId="{07B4B70B-E06A-0475-86C8-6FF6413ACC18}"/>
          </ac:spMkLst>
        </pc:spChg>
        <pc:spChg chg="add mod">
          <ac:chgData name="Tiffany La Mar" userId="84afe235296a9896" providerId="LiveId" clId="{C957C1A8-3CD6-4F64-A9D0-6BEF5C700E86}" dt="2024-02-14T21:09:34.003" v="1737" actId="255"/>
          <ac:spMkLst>
            <pc:docMk/>
            <pc:sldMk cId="590044558" sldId="273"/>
            <ac:spMk id="16" creationId="{21568AC7-C059-519F-53AE-007D628E25DD}"/>
          </ac:spMkLst>
        </pc:spChg>
        <pc:grpChg chg="mod">
          <ac:chgData name="Tiffany La Mar" userId="84afe235296a9896" providerId="LiveId" clId="{C957C1A8-3CD6-4F64-A9D0-6BEF5C700E86}" dt="2024-02-14T20:58:07.274" v="1543" actId="1076"/>
          <ac:grpSpMkLst>
            <pc:docMk/>
            <pc:sldMk cId="590044558" sldId="273"/>
            <ac:grpSpMk id="7" creationId="{5EFA4738-A4B0-1E79-8A1C-B0685983D59C}"/>
          </ac:grpSpMkLst>
        </pc:grpChg>
        <pc:picChg chg="add mod">
          <ac:chgData name="Tiffany La Mar" userId="84afe235296a9896" providerId="LiveId" clId="{C957C1A8-3CD6-4F64-A9D0-6BEF5C700E86}" dt="2024-02-14T20:58:48.838" v="1587" actId="1076"/>
          <ac:picMkLst>
            <pc:docMk/>
            <pc:sldMk cId="590044558" sldId="273"/>
            <ac:picMk id="9" creationId="{158C543D-8D5E-CFDE-9DC2-3518398CA496}"/>
          </ac:picMkLst>
        </pc:picChg>
        <pc:picChg chg="add mod">
          <ac:chgData name="Tiffany La Mar" userId="84afe235296a9896" providerId="LiveId" clId="{C957C1A8-3CD6-4F64-A9D0-6BEF5C700E86}" dt="2024-02-14T20:58:50.904" v="1588" actId="1076"/>
          <ac:picMkLst>
            <pc:docMk/>
            <pc:sldMk cId="590044558" sldId="273"/>
            <ac:picMk id="13" creationId="{8F859EDB-6095-3EA5-23CA-42169977C32A}"/>
          </ac:picMkLst>
        </pc:picChg>
        <pc:picChg chg="mod">
          <ac:chgData name="Tiffany La Mar" userId="84afe235296a9896" providerId="LiveId" clId="{C957C1A8-3CD6-4F64-A9D0-6BEF5C700E86}" dt="2024-02-14T20:12:46.156" v="821" actId="14100"/>
          <ac:picMkLst>
            <pc:docMk/>
            <pc:sldMk cId="590044558" sldId="273"/>
            <ac:picMk id="14" creationId="{37CE1773-8610-D10A-D833-C407B815AF70}"/>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25.374" v="1816"/>
              <pc2:cmMkLst xmlns:pc2="http://schemas.microsoft.com/office/powerpoint/2019/9/main/command">
                <pc:docMk/>
                <pc:sldMk cId="590044558" sldId="273"/>
                <pc2:cmMk id="{9B78EDB0-A8A1-41E0-91EF-67792E39DB4A}"/>
              </pc2:cmMkLst>
            </pc226:cmChg>
          </p:ext>
        </pc:extLst>
      </pc:sldChg>
      <pc:sldChg chg="addSp modSp mod modTransition addCm">
        <pc:chgData name="Tiffany La Mar" userId="84afe235296a9896" providerId="LiveId" clId="{C957C1A8-3CD6-4F64-A9D0-6BEF5C700E86}" dt="2024-02-14T21:44:56.780" v="1833"/>
        <pc:sldMkLst>
          <pc:docMk/>
          <pc:sldMk cId="2199223215" sldId="274"/>
        </pc:sldMkLst>
        <pc:spChg chg="mod">
          <ac:chgData name="Tiffany La Mar" userId="84afe235296a9896" providerId="LiveId" clId="{C957C1A8-3CD6-4F64-A9D0-6BEF5C700E86}" dt="2024-02-14T21:10:16.704" v="1746" actId="113"/>
          <ac:spMkLst>
            <pc:docMk/>
            <pc:sldMk cId="2199223215" sldId="274"/>
            <ac:spMk id="4" creationId="{9BE423FD-D974-3275-363E-6E96BCB5CF12}"/>
          </ac:spMkLst>
        </pc:spChg>
        <pc:spChg chg="add mod">
          <ac:chgData name="Tiffany La Mar" userId="84afe235296a9896" providerId="LiveId" clId="{C957C1A8-3CD6-4F64-A9D0-6BEF5C700E86}" dt="2024-02-14T21:00:05.372" v="1603" actId="1076"/>
          <ac:spMkLst>
            <pc:docMk/>
            <pc:sldMk cId="2199223215" sldId="274"/>
            <ac:spMk id="6" creationId="{9BC12E39-E82E-F4AB-87A3-F6F3EE62BBFE}"/>
          </ac:spMkLst>
        </pc:spChg>
        <pc:spChg chg="mod">
          <ac:chgData name="Tiffany La Mar" userId="84afe235296a9896" providerId="LiveId" clId="{C957C1A8-3CD6-4F64-A9D0-6BEF5C700E86}" dt="2024-02-14T20:14:35.396" v="852" actId="113"/>
          <ac:spMkLst>
            <pc:docMk/>
            <pc:sldMk cId="2199223215" sldId="274"/>
            <ac:spMk id="8" creationId="{93E9F021-1F1A-E6B6-E45A-64FEC3941FAA}"/>
          </ac:spMkLst>
        </pc:spChg>
        <pc:spChg chg="add mod">
          <ac:chgData name="Tiffany La Mar" userId="84afe235296a9896" providerId="LiveId" clId="{C957C1A8-3CD6-4F64-A9D0-6BEF5C700E86}" dt="2024-02-14T21:10:22.286" v="1748" actId="255"/>
          <ac:spMkLst>
            <pc:docMk/>
            <pc:sldMk cId="2199223215" sldId="274"/>
            <ac:spMk id="14" creationId="{13E9DB9E-FDF3-D0B0-5854-FBBF6D4877F5}"/>
          </ac:spMkLst>
        </pc:spChg>
        <pc:grpChg chg="mod">
          <ac:chgData name="Tiffany La Mar" userId="84afe235296a9896" providerId="LiveId" clId="{C957C1A8-3CD6-4F64-A9D0-6BEF5C700E86}" dt="2024-02-14T21:00:01.927" v="1602" actId="1076"/>
          <ac:grpSpMkLst>
            <pc:docMk/>
            <pc:sldMk cId="2199223215" sldId="274"/>
            <ac:grpSpMk id="7" creationId="{212A6402-3B94-5186-3FC8-FFAABB138341}"/>
          </ac:grpSpMkLst>
        </pc:grpChg>
        <pc:picChg chg="mod">
          <ac:chgData name="Tiffany La Mar" userId="84afe235296a9896" providerId="LiveId" clId="{C957C1A8-3CD6-4F64-A9D0-6BEF5C700E86}" dt="2024-02-14T21:00:21.331" v="1609" actId="14100"/>
          <ac:picMkLst>
            <pc:docMk/>
            <pc:sldMk cId="2199223215" sldId="274"/>
            <ac:picMk id="9" creationId="{311FF772-A2B2-5703-EB3B-A99E7F0E5C1F}"/>
          </ac:picMkLst>
        </pc:picChg>
        <pc:picChg chg="add mod">
          <ac:chgData name="Tiffany La Mar" userId="84afe235296a9896" providerId="LiveId" clId="{C957C1A8-3CD6-4F64-A9D0-6BEF5C700E86}" dt="2024-02-14T21:10:25.891" v="1749" actId="1076"/>
          <ac:picMkLst>
            <pc:docMk/>
            <pc:sldMk cId="2199223215" sldId="274"/>
            <ac:picMk id="12" creationId="{B4545DA9-F15D-1ACC-3692-10ACA6669BBD}"/>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40.375" v="1818"/>
              <pc2:cmMkLst xmlns:pc2="http://schemas.microsoft.com/office/powerpoint/2019/9/main/command">
                <pc:docMk/>
                <pc:sldMk cId="2199223215" sldId="274"/>
                <pc2:cmMk id="{06396A28-45FD-4211-9442-A07B45DFE891}"/>
              </pc2:cmMkLst>
            </pc226:cmChg>
          </p:ext>
        </pc:extLst>
      </pc:sldChg>
      <pc:sldChg chg="addSp delSp modSp mod modTransition addCm">
        <pc:chgData name="Tiffany La Mar" userId="84afe235296a9896" providerId="LiveId" clId="{C957C1A8-3CD6-4F64-A9D0-6BEF5C700E86}" dt="2024-02-14T21:44:59.074" v="1834"/>
        <pc:sldMkLst>
          <pc:docMk/>
          <pc:sldMk cId="2329339118" sldId="275"/>
        </pc:sldMkLst>
        <pc:spChg chg="mod">
          <ac:chgData name="Tiffany La Mar" userId="84afe235296a9896" providerId="LiveId" clId="{C957C1A8-3CD6-4F64-A9D0-6BEF5C700E86}" dt="2024-02-14T21:10:28.833" v="1750" actId="113"/>
          <ac:spMkLst>
            <pc:docMk/>
            <pc:sldMk cId="2329339118" sldId="275"/>
            <ac:spMk id="4" creationId="{39D0D8AA-E387-36C1-A07D-F07B476BECA2}"/>
          </ac:spMkLst>
        </pc:spChg>
        <pc:spChg chg="add mod">
          <ac:chgData name="Tiffany La Mar" userId="84afe235296a9896" providerId="LiveId" clId="{C957C1A8-3CD6-4F64-A9D0-6BEF5C700E86}" dt="2024-02-14T20:54:32.688" v="1442" actId="1076"/>
          <ac:spMkLst>
            <pc:docMk/>
            <pc:sldMk cId="2329339118" sldId="275"/>
            <ac:spMk id="6" creationId="{833C783D-3437-35AC-3F0D-D832F33F105C}"/>
          </ac:spMkLst>
        </pc:spChg>
        <pc:spChg chg="mod">
          <ac:chgData name="Tiffany La Mar" userId="84afe235296a9896" providerId="LiveId" clId="{C957C1A8-3CD6-4F64-A9D0-6BEF5C700E86}" dt="2024-02-14T20:14:39.800" v="853" actId="113"/>
          <ac:spMkLst>
            <pc:docMk/>
            <pc:sldMk cId="2329339118" sldId="275"/>
            <ac:spMk id="8" creationId="{023A6E26-1745-35A9-CB3F-A0DD70EFA292}"/>
          </ac:spMkLst>
        </pc:spChg>
        <pc:spChg chg="add mod">
          <ac:chgData name="Tiffany La Mar" userId="84afe235296a9896" providerId="LiveId" clId="{C957C1A8-3CD6-4F64-A9D0-6BEF5C700E86}" dt="2024-02-14T19:31:53.263" v="231" actId="164"/>
          <ac:spMkLst>
            <pc:docMk/>
            <pc:sldMk cId="2329339118" sldId="275"/>
            <ac:spMk id="21" creationId="{97EA9EEA-37F8-307F-275E-A9CE7D29FF32}"/>
          </ac:spMkLst>
        </pc:spChg>
        <pc:spChg chg="add mod">
          <ac:chgData name="Tiffany La Mar" userId="84afe235296a9896" providerId="LiveId" clId="{C957C1A8-3CD6-4F64-A9D0-6BEF5C700E86}" dt="2024-02-14T21:10:34.471" v="1752" actId="255"/>
          <ac:spMkLst>
            <pc:docMk/>
            <pc:sldMk cId="2329339118" sldId="275"/>
            <ac:spMk id="24" creationId="{5928D5DD-1AC9-2E01-DFCA-10C77226EE94}"/>
          </ac:spMkLst>
        </pc:spChg>
        <pc:grpChg chg="mod">
          <ac:chgData name="Tiffany La Mar" userId="84afe235296a9896" providerId="LiveId" clId="{C957C1A8-3CD6-4F64-A9D0-6BEF5C700E86}" dt="2024-02-14T20:54:29.932" v="1441" actId="1076"/>
          <ac:grpSpMkLst>
            <pc:docMk/>
            <pc:sldMk cId="2329339118" sldId="275"/>
            <ac:grpSpMk id="7" creationId="{870F193F-B223-B2B2-50F2-48F66281975D}"/>
          </ac:grpSpMkLst>
        </pc:grpChg>
        <pc:grpChg chg="add mod">
          <ac:chgData name="Tiffany La Mar" userId="84afe235296a9896" providerId="LiveId" clId="{C957C1A8-3CD6-4F64-A9D0-6BEF5C700E86}" dt="2024-02-14T19:31:53.263" v="231" actId="164"/>
          <ac:grpSpMkLst>
            <pc:docMk/>
            <pc:sldMk cId="2329339118" sldId="275"/>
            <ac:grpSpMk id="20" creationId="{EBDE3575-2F20-5ABD-049A-262B533F474A}"/>
          </ac:grpSpMkLst>
        </pc:grpChg>
        <pc:grpChg chg="add mod">
          <ac:chgData name="Tiffany La Mar" userId="84afe235296a9896" providerId="LiveId" clId="{C957C1A8-3CD6-4F64-A9D0-6BEF5C700E86}" dt="2024-02-14T21:10:37.667" v="1753" actId="1076"/>
          <ac:grpSpMkLst>
            <pc:docMk/>
            <pc:sldMk cId="2329339118" sldId="275"/>
            <ac:grpSpMk id="22" creationId="{B2536D00-F776-5550-1436-701509913462}"/>
          </ac:grpSpMkLst>
        </pc:grpChg>
        <pc:picChg chg="mod">
          <ac:chgData name="Tiffany La Mar" userId="84afe235296a9896" providerId="LiveId" clId="{C957C1A8-3CD6-4F64-A9D0-6BEF5C700E86}" dt="2024-02-14T20:54:04.160" v="1436" actId="14100"/>
          <ac:picMkLst>
            <pc:docMk/>
            <pc:sldMk cId="2329339118" sldId="275"/>
            <ac:picMk id="11" creationId="{6286E90D-62E3-F04A-D0ED-04FC612D30C9}"/>
          </ac:picMkLst>
        </pc:picChg>
        <pc:picChg chg="add mod">
          <ac:chgData name="Tiffany La Mar" userId="84afe235296a9896" providerId="LiveId" clId="{C957C1A8-3CD6-4F64-A9D0-6BEF5C700E86}" dt="2024-02-14T19:30:14.994" v="185" actId="164"/>
          <ac:picMkLst>
            <pc:docMk/>
            <pc:sldMk cId="2329339118" sldId="275"/>
            <ac:picMk id="12" creationId="{C9C8186D-6DED-FFDC-12F7-77262E240018}"/>
          </ac:picMkLst>
        </pc:picChg>
        <pc:picChg chg="add del mod">
          <ac:chgData name="Tiffany La Mar" userId="84afe235296a9896" providerId="LiveId" clId="{C957C1A8-3CD6-4F64-A9D0-6BEF5C700E86}" dt="2024-02-14T19:28:11.492" v="167" actId="478"/>
          <ac:picMkLst>
            <pc:docMk/>
            <pc:sldMk cId="2329339118" sldId="275"/>
            <ac:picMk id="13" creationId="{6BD48E0F-6F53-42E0-0828-BC12DB269989}"/>
          </ac:picMkLst>
        </pc:picChg>
        <pc:picChg chg="add del mod ord">
          <ac:chgData name="Tiffany La Mar" userId="84afe235296a9896" providerId="LiveId" clId="{C957C1A8-3CD6-4F64-A9D0-6BEF5C700E86}" dt="2024-02-14T19:28:10.554" v="166" actId="478"/>
          <ac:picMkLst>
            <pc:docMk/>
            <pc:sldMk cId="2329339118" sldId="275"/>
            <ac:picMk id="14" creationId="{6AAAC52B-B9F6-C206-B4AC-8146C63A5608}"/>
          </ac:picMkLst>
        </pc:picChg>
        <pc:picChg chg="add mod">
          <ac:chgData name="Tiffany La Mar" userId="84afe235296a9896" providerId="LiveId" clId="{C957C1A8-3CD6-4F64-A9D0-6BEF5C700E86}" dt="2024-02-14T19:30:14.994" v="185" actId="164"/>
          <ac:picMkLst>
            <pc:docMk/>
            <pc:sldMk cId="2329339118" sldId="275"/>
            <ac:picMk id="16" creationId="{4633EAAE-A18C-F1D7-8067-E64D98D4DEF1}"/>
          </ac:picMkLst>
        </pc:picChg>
        <pc:picChg chg="add del mod">
          <ac:chgData name="Tiffany La Mar" userId="84afe235296a9896" providerId="LiveId" clId="{C957C1A8-3CD6-4F64-A9D0-6BEF5C700E86}" dt="2024-02-14T19:29:31.834" v="176" actId="478"/>
          <ac:picMkLst>
            <pc:docMk/>
            <pc:sldMk cId="2329339118" sldId="275"/>
            <ac:picMk id="17" creationId="{A8E61429-204C-AF7B-21FB-673577A713F6}"/>
          </ac:picMkLst>
        </pc:picChg>
        <pc:picChg chg="add mod">
          <ac:chgData name="Tiffany La Mar" userId="84afe235296a9896" providerId="LiveId" clId="{C957C1A8-3CD6-4F64-A9D0-6BEF5C700E86}" dt="2024-02-14T19:30:47.677" v="219" actId="1035"/>
          <ac:picMkLst>
            <pc:docMk/>
            <pc:sldMk cId="2329339118" sldId="275"/>
            <ac:picMk id="18" creationId="{5EE8F4BE-3A64-A392-2F10-545BCC50ED53}"/>
          </ac:picMkLst>
        </pc:picChg>
        <pc:picChg chg="add mod">
          <ac:chgData name="Tiffany La Mar" userId="84afe235296a9896" providerId="LiveId" clId="{C957C1A8-3CD6-4F64-A9D0-6BEF5C700E86}" dt="2024-02-14T19:30:44.054" v="207" actId="1036"/>
          <ac:picMkLst>
            <pc:docMk/>
            <pc:sldMk cId="2329339118" sldId="275"/>
            <ac:picMk id="19" creationId="{CF1AF927-A3C2-1FCB-28F9-3C5996B3B943}"/>
          </ac:picMkLst>
        </pc:picChg>
        <pc:picChg chg="add">
          <ac:chgData name="Tiffany La Mar" userId="84afe235296a9896" providerId="LiveId" clId="{C957C1A8-3CD6-4F64-A9D0-6BEF5C700E86}" dt="2024-02-14T19:27:26.271" v="157"/>
          <ac:picMkLst>
            <pc:docMk/>
            <pc:sldMk cId="2329339118" sldId="275"/>
            <ac:picMk id="2050" creationId="{E39A49AE-79B8-EB00-BA5E-4DCEC835B7D1}"/>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44.007" v="1819"/>
              <pc2:cmMkLst xmlns:pc2="http://schemas.microsoft.com/office/powerpoint/2019/9/main/command">
                <pc:docMk/>
                <pc:sldMk cId="2329339118" sldId="275"/>
                <pc2:cmMk id="{FAD18491-6282-49A6-AFC8-ACC8A71FCCFD}"/>
              </pc2:cmMkLst>
            </pc226:cmChg>
          </p:ext>
        </pc:extLst>
      </pc:sldChg>
      <pc:sldChg chg="modSp del mod">
        <pc:chgData name="Tiffany La Mar" userId="84afe235296a9896" providerId="LiveId" clId="{C957C1A8-3CD6-4F64-A9D0-6BEF5C700E86}" dt="2024-02-14T20:28:52.836" v="1102" actId="47"/>
        <pc:sldMkLst>
          <pc:docMk/>
          <pc:sldMk cId="2974486819" sldId="276"/>
        </pc:sldMkLst>
        <pc:spChg chg="mod">
          <ac:chgData name="Tiffany La Mar" userId="84afe235296a9896" providerId="LiveId" clId="{C957C1A8-3CD6-4F64-A9D0-6BEF5C700E86}" dt="2024-02-14T20:14:51.338" v="855" actId="113"/>
          <ac:spMkLst>
            <pc:docMk/>
            <pc:sldMk cId="2974486819" sldId="276"/>
            <ac:spMk id="8" creationId="{B132F9DE-7487-D9D2-7369-D43F650E8193}"/>
          </ac:spMkLst>
        </pc:spChg>
      </pc:sldChg>
      <pc:sldChg chg="modSp del mod">
        <pc:chgData name="Tiffany La Mar" userId="84afe235296a9896" providerId="LiveId" clId="{C957C1A8-3CD6-4F64-A9D0-6BEF5C700E86}" dt="2024-02-14T20:28:55.033" v="1103" actId="47"/>
        <pc:sldMkLst>
          <pc:docMk/>
          <pc:sldMk cId="2128702761" sldId="277"/>
        </pc:sldMkLst>
        <pc:spChg chg="mod">
          <ac:chgData name="Tiffany La Mar" userId="84afe235296a9896" providerId="LiveId" clId="{C957C1A8-3CD6-4F64-A9D0-6BEF5C700E86}" dt="2024-02-14T20:14:54.981" v="856" actId="113"/>
          <ac:spMkLst>
            <pc:docMk/>
            <pc:sldMk cId="2128702761" sldId="277"/>
            <ac:spMk id="8" creationId="{E7045485-2B99-97A2-40FB-08D35636BF74}"/>
          </ac:spMkLst>
        </pc:spChg>
      </pc:sldChg>
      <pc:sldChg chg="del">
        <pc:chgData name="Tiffany La Mar" userId="84afe235296a9896" providerId="LiveId" clId="{C957C1A8-3CD6-4F64-A9D0-6BEF5C700E86}" dt="2024-02-14T20:34:01.271" v="1186" actId="2696"/>
        <pc:sldMkLst>
          <pc:docMk/>
          <pc:sldMk cId="690344493" sldId="278"/>
        </pc:sldMkLst>
      </pc:sldChg>
      <pc:sldChg chg="addSp delSp modSp add mod modTransition addCm">
        <pc:chgData name="Tiffany La Mar" userId="84afe235296a9896" providerId="LiveId" clId="{C957C1A8-3CD6-4F64-A9D0-6BEF5C700E86}" dt="2024-02-14T21:45:04.751" v="1835"/>
        <pc:sldMkLst>
          <pc:docMk/>
          <pc:sldMk cId="1728048904" sldId="279"/>
        </pc:sldMkLst>
        <pc:spChg chg="mod">
          <ac:chgData name="Tiffany La Mar" userId="84afe235296a9896" providerId="LiveId" clId="{C957C1A8-3CD6-4F64-A9D0-6BEF5C700E86}" dt="2024-02-14T21:10:47.302" v="1755" actId="113"/>
          <ac:spMkLst>
            <pc:docMk/>
            <pc:sldMk cId="1728048904" sldId="279"/>
            <ac:spMk id="4" creationId="{6EA0812D-BF46-C360-4050-49DA66B1E2CB}"/>
          </ac:spMkLst>
        </pc:spChg>
        <pc:spChg chg="mod">
          <ac:chgData name="Tiffany La Mar" userId="84afe235296a9896" providerId="LiveId" clId="{C957C1A8-3CD6-4F64-A9D0-6BEF5C700E86}" dt="2024-02-14T20:29:25.368" v="1119" actId="1076"/>
          <ac:spMkLst>
            <pc:docMk/>
            <pc:sldMk cId="1728048904" sldId="279"/>
            <ac:spMk id="13" creationId="{F6725774-9BC3-4590-4DE4-9F648E8050A0}"/>
          </ac:spMkLst>
        </pc:spChg>
        <pc:spChg chg="mod">
          <ac:chgData name="Tiffany La Mar" userId="84afe235296a9896" providerId="LiveId" clId="{C957C1A8-3CD6-4F64-A9D0-6BEF5C700E86}" dt="2024-02-14T20:31:44.896" v="1156" actId="1076"/>
          <ac:spMkLst>
            <pc:docMk/>
            <pc:sldMk cId="1728048904" sldId="279"/>
            <ac:spMk id="16" creationId="{5B3C123C-1DEA-CAA4-693A-EB77C1CB228A}"/>
          </ac:spMkLst>
        </pc:spChg>
        <pc:spChg chg="mod">
          <ac:chgData name="Tiffany La Mar" userId="84afe235296a9896" providerId="LiveId" clId="{C957C1A8-3CD6-4F64-A9D0-6BEF5C700E86}" dt="2024-02-14T20:32:13.847" v="1162" actId="255"/>
          <ac:spMkLst>
            <pc:docMk/>
            <pc:sldMk cId="1728048904" sldId="279"/>
            <ac:spMk id="18" creationId="{171D5997-3742-C746-27F1-57DB0941811D}"/>
          </ac:spMkLst>
        </pc:spChg>
        <pc:picChg chg="add mod">
          <ac:chgData name="Tiffany La Mar" userId="84afe235296a9896" providerId="LiveId" clId="{C957C1A8-3CD6-4F64-A9D0-6BEF5C700E86}" dt="2024-02-14T20:31:33.937" v="1155" actId="1440"/>
          <ac:picMkLst>
            <pc:docMk/>
            <pc:sldMk cId="1728048904" sldId="279"/>
            <ac:picMk id="5" creationId="{2A0DE006-D632-6976-159F-C3C92B6B1FCD}"/>
          </ac:picMkLst>
        </pc:picChg>
        <pc:picChg chg="add del">
          <ac:chgData name="Tiffany La Mar" userId="84afe235296a9896" providerId="LiveId" clId="{C957C1A8-3CD6-4F64-A9D0-6BEF5C700E86}" dt="2024-02-14T20:31:14.959" v="1152" actId="478"/>
          <ac:picMkLst>
            <pc:docMk/>
            <pc:sldMk cId="1728048904" sldId="279"/>
            <ac:picMk id="6" creationId="{0BACC4D7-1714-1359-87A5-50D57114C43A}"/>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8:01.179" v="1821"/>
              <pc2:cmMkLst xmlns:pc2="http://schemas.microsoft.com/office/powerpoint/2019/9/main/command">
                <pc:docMk/>
                <pc:sldMk cId="1728048904" sldId="279"/>
                <pc2:cmMk id="{FE465F6C-89AE-4728-93D9-9EDF3518AC41}"/>
              </pc2:cmMkLst>
            </pc226:cmChg>
          </p:ext>
        </pc:extLst>
      </pc:sldChg>
      <pc:sldChg chg="addSp delSp modSp add mod modTransition addCm">
        <pc:chgData name="Tiffany La Mar" userId="84afe235296a9896" providerId="LiveId" clId="{C957C1A8-3CD6-4F64-A9D0-6BEF5C700E86}" dt="2024-02-14T21:45:07.527" v="1836"/>
        <pc:sldMkLst>
          <pc:docMk/>
          <pc:sldMk cId="2188288894" sldId="280"/>
        </pc:sldMkLst>
        <pc:spChg chg="mod">
          <ac:chgData name="Tiffany La Mar" userId="84afe235296a9896" providerId="LiveId" clId="{C957C1A8-3CD6-4F64-A9D0-6BEF5C700E86}" dt="2024-02-14T21:10:49.400" v="1756" actId="113"/>
          <ac:spMkLst>
            <pc:docMk/>
            <pc:sldMk cId="2188288894" sldId="280"/>
            <ac:spMk id="4" creationId="{7B046D28-599D-2E2A-0ABB-E389C28BE15D}"/>
          </ac:spMkLst>
        </pc:spChg>
        <pc:spChg chg="mod">
          <ac:chgData name="Tiffany La Mar" userId="84afe235296a9896" providerId="LiveId" clId="{C957C1A8-3CD6-4F64-A9D0-6BEF5C700E86}" dt="2024-02-14T20:30:09.580" v="1136" actId="1076"/>
          <ac:spMkLst>
            <pc:docMk/>
            <pc:sldMk cId="2188288894" sldId="280"/>
            <ac:spMk id="13" creationId="{77321547-77F4-84D4-34D8-32E49DF06F45}"/>
          </ac:spMkLst>
        </pc:spChg>
        <pc:spChg chg="mod">
          <ac:chgData name="Tiffany La Mar" userId="84afe235296a9896" providerId="LiveId" clId="{C957C1A8-3CD6-4F64-A9D0-6BEF5C700E86}" dt="2024-02-14T20:33:05.735" v="1172" actId="1076"/>
          <ac:spMkLst>
            <pc:docMk/>
            <pc:sldMk cId="2188288894" sldId="280"/>
            <ac:spMk id="16" creationId="{069BBF6A-EE5D-0FD0-C020-84D1B8ED09E5}"/>
          </ac:spMkLst>
        </pc:spChg>
        <pc:spChg chg="mod">
          <ac:chgData name="Tiffany La Mar" userId="84afe235296a9896" providerId="LiveId" clId="{C957C1A8-3CD6-4F64-A9D0-6BEF5C700E86}" dt="2024-02-14T20:33:31.158" v="1185" actId="255"/>
          <ac:spMkLst>
            <pc:docMk/>
            <pc:sldMk cId="2188288894" sldId="280"/>
            <ac:spMk id="18" creationId="{BDF88757-2036-0150-D530-CB36C37A3065}"/>
          </ac:spMkLst>
        </pc:spChg>
        <pc:picChg chg="add mod">
          <ac:chgData name="Tiffany La Mar" userId="84afe235296a9896" providerId="LiveId" clId="{C957C1A8-3CD6-4F64-A9D0-6BEF5C700E86}" dt="2024-02-14T20:32:57.233" v="1171" actId="1440"/>
          <ac:picMkLst>
            <pc:docMk/>
            <pc:sldMk cId="2188288894" sldId="280"/>
            <ac:picMk id="5" creationId="{E5B48890-1267-459C-813D-354D34627EF6}"/>
          </ac:picMkLst>
        </pc:picChg>
        <pc:picChg chg="del">
          <ac:chgData name="Tiffany La Mar" userId="84afe235296a9896" providerId="LiveId" clId="{C957C1A8-3CD6-4F64-A9D0-6BEF5C700E86}" dt="2024-02-14T20:32:48.814" v="1169" actId="478"/>
          <ac:picMkLst>
            <pc:docMk/>
            <pc:sldMk cId="2188288894" sldId="280"/>
            <ac:picMk id="6" creationId="{BFF2289E-1825-514C-F69A-EF68B070EC40}"/>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8:04.876" v="1822"/>
              <pc2:cmMkLst xmlns:pc2="http://schemas.microsoft.com/office/powerpoint/2019/9/main/command">
                <pc:docMk/>
                <pc:sldMk cId="2188288894" sldId="280"/>
                <pc2:cmMk id="{54C3E779-7D3E-4497-BA4F-D910E187E804}"/>
              </pc2:cmMkLst>
            </pc226:cmChg>
          </p:ext>
        </pc:extLst>
      </pc:sldChg>
      <pc:sldChg chg="new del">
        <pc:chgData name="Tiffany La Mar" userId="84afe235296a9896" providerId="LiveId" clId="{C957C1A8-3CD6-4F64-A9D0-6BEF5C700E86}" dt="2024-02-14T20:37:45.015" v="1359" actId="680"/>
        <pc:sldMkLst>
          <pc:docMk/>
          <pc:sldMk cId="1398106984" sldId="281"/>
        </pc:sldMkLst>
      </pc:sldChg>
      <pc:sldChg chg="modSp add del mod">
        <pc:chgData name="Tiffany La Mar" userId="84afe235296a9896" providerId="LiveId" clId="{C957C1A8-3CD6-4F64-A9D0-6BEF5C700E86}" dt="2024-02-14T20:49:00.575" v="1404" actId="2696"/>
        <pc:sldMkLst>
          <pc:docMk/>
          <pc:sldMk cId="1793152343" sldId="281"/>
        </pc:sldMkLst>
        <pc:spChg chg="mod">
          <ac:chgData name="Tiffany La Mar" userId="84afe235296a9896" providerId="LiveId" clId="{C957C1A8-3CD6-4F64-A9D0-6BEF5C700E86}" dt="2024-02-14T20:39:38.225" v="1363"/>
          <ac:spMkLst>
            <pc:docMk/>
            <pc:sldMk cId="1793152343" sldId="281"/>
            <ac:spMk id="3" creationId="{C41749B9-56E0-6B3D-114E-7EE804F20125}"/>
          </ac:spMkLst>
        </pc:spChg>
      </pc:sldChg>
      <pc:sldChg chg="addSp modSp add mod modTransition addCm">
        <pc:chgData name="Tiffany La Mar" userId="84afe235296a9896" providerId="LiveId" clId="{C957C1A8-3CD6-4F64-A9D0-6BEF5C700E86}" dt="2024-02-14T21:53:19.892" v="1938"/>
        <pc:sldMkLst>
          <pc:docMk/>
          <pc:sldMk cId="4138360516" sldId="282"/>
        </pc:sldMkLst>
        <pc:spChg chg="mod">
          <ac:chgData name="Tiffany La Mar" userId="84afe235296a9896" providerId="LiveId" clId="{C957C1A8-3CD6-4F64-A9D0-6BEF5C700E86}" dt="2024-02-14T21:50:29.594" v="1914" actId="1076"/>
          <ac:spMkLst>
            <pc:docMk/>
            <pc:sldMk cId="4138360516" sldId="282"/>
            <ac:spMk id="3" creationId="{D8DC5EBE-9AD1-5A36-A9F7-C412D9694051}"/>
          </ac:spMkLst>
        </pc:spChg>
        <pc:spChg chg="add mod">
          <ac:chgData name="Tiffany La Mar" userId="84afe235296a9896" providerId="LiveId" clId="{C957C1A8-3CD6-4F64-A9D0-6BEF5C700E86}" dt="2024-02-14T21:52:42.341" v="1937" actId="20577"/>
          <ac:spMkLst>
            <pc:docMk/>
            <pc:sldMk cId="4138360516" sldId="282"/>
            <ac:spMk id="4" creationId="{C094E23C-DB48-E087-8375-58207D9D408E}"/>
          </ac:spMkLst>
        </pc:spChg>
        <pc:spChg chg="mod">
          <ac:chgData name="Tiffany La Mar" userId="84afe235296a9896" providerId="LiveId" clId="{C957C1A8-3CD6-4F64-A9D0-6BEF5C700E86}" dt="2024-02-14T21:10:52.061" v="1757" actId="113"/>
          <ac:spMkLst>
            <pc:docMk/>
            <pc:sldMk cId="4138360516" sldId="282"/>
            <ac:spMk id="8" creationId="{6FC64BCB-C9CC-DC9A-76F9-F6A79E277C81}"/>
          </ac:spMkLst>
        </pc:spChg>
        <pc:picChg chg="add mod ord">
          <ac:chgData name="Tiffany La Mar" userId="84afe235296a9896" providerId="LiveId" clId="{C957C1A8-3CD6-4F64-A9D0-6BEF5C700E86}" dt="2024-02-14T21:50:40.530" v="1917" actId="1076"/>
          <ac:picMkLst>
            <pc:docMk/>
            <pc:sldMk cId="4138360516" sldId="282"/>
            <ac:picMk id="6" creationId="{A930DD38-F7A9-BC22-9F91-5CE950CA08D2}"/>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53:19.892" v="1938"/>
              <pc2:cmMkLst xmlns:pc2="http://schemas.microsoft.com/office/powerpoint/2019/9/main/command">
                <pc:docMk/>
                <pc:sldMk cId="4138360516" sldId="282"/>
                <pc2:cmMk id="{645EF34E-6124-4054-AA02-F2171D3FC0B6}"/>
              </pc2:cmMkLst>
            </pc226:cmChg>
          </p:ext>
        </pc:extLst>
      </pc:sldChg>
      <pc:sldChg chg="addSp delSp modSp add mod modTransition">
        <pc:chgData name="Tiffany La Mar" userId="84afe235296a9896" providerId="LiveId" clId="{C957C1A8-3CD6-4F64-A9D0-6BEF5C700E86}" dt="2024-02-14T21:46:03.588" v="1840"/>
        <pc:sldMkLst>
          <pc:docMk/>
          <pc:sldMk cId="1298117358" sldId="283"/>
        </pc:sldMkLst>
        <pc:spChg chg="del mod">
          <ac:chgData name="Tiffany La Mar" userId="84afe235296a9896" providerId="LiveId" clId="{C957C1A8-3CD6-4F64-A9D0-6BEF5C700E86}" dt="2024-02-14T21:28:21.332" v="1769"/>
          <ac:spMkLst>
            <pc:docMk/>
            <pc:sldMk cId="1298117358" sldId="283"/>
            <ac:spMk id="3" creationId="{8D115EEA-5D10-C0DF-8D45-C9DF7F51CB8B}"/>
          </ac:spMkLst>
        </pc:spChg>
        <pc:spChg chg="mod">
          <ac:chgData name="Tiffany La Mar" userId="84afe235296a9896" providerId="LiveId" clId="{C957C1A8-3CD6-4F64-A9D0-6BEF5C700E86}" dt="2024-02-14T21:28:27.372" v="1770"/>
          <ac:spMkLst>
            <pc:docMk/>
            <pc:sldMk cId="1298117358" sldId="283"/>
            <ac:spMk id="5" creationId="{9BC0145F-9414-E6BF-8352-28CDF62D9C8B}"/>
          </ac:spMkLst>
        </pc:spChg>
        <pc:spChg chg="mod">
          <ac:chgData name="Tiffany La Mar" userId="84afe235296a9896" providerId="LiveId" clId="{C957C1A8-3CD6-4F64-A9D0-6BEF5C700E86}" dt="2024-02-14T21:29:12.318" v="1789" actId="1076"/>
          <ac:spMkLst>
            <pc:docMk/>
            <pc:sldMk cId="1298117358" sldId="283"/>
            <ac:spMk id="6" creationId="{7AE0DC21-6CA8-C1CD-2486-BEBC1593075B}"/>
          </ac:spMkLst>
        </pc:spChg>
        <pc:spChg chg="del mod">
          <ac:chgData name="Tiffany La Mar" userId="84afe235296a9896" providerId="LiveId" clId="{C957C1A8-3CD6-4F64-A9D0-6BEF5C700E86}" dt="2024-02-14T21:28:57.072" v="1784" actId="478"/>
          <ac:spMkLst>
            <pc:docMk/>
            <pc:sldMk cId="1298117358" sldId="283"/>
            <ac:spMk id="8" creationId="{C7C2EB76-C8AB-7477-D19A-186EA7AFCB37}"/>
          </ac:spMkLst>
        </pc:spChg>
        <pc:spChg chg="mod">
          <ac:chgData name="Tiffany La Mar" userId="84afe235296a9896" providerId="LiveId" clId="{C957C1A8-3CD6-4F64-A9D0-6BEF5C700E86}" dt="2024-02-14T21:29:22.989" v="1790"/>
          <ac:spMkLst>
            <pc:docMk/>
            <pc:sldMk cId="1298117358" sldId="283"/>
            <ac:spMk id="9" creationId="{2EEB99F8-6685-C4FB-1B95-1AE7BC222C87}"/>
          </ac:spMkLst>
        </pc:spChg>
        <pc:spChg chg="mod">
          <ac:chgData name="Tiffany La Mar" userId="84afe235296a9896" providerId="LiveId" clId="{C957C1A8-3CD6-4F64-A9D0-6BEF5C700E86}" dt="2024-02-14T21:29:22.989" v="1790"/>
          <ac:spMkLst>
            <pc:docMk/>
            <pc:sldMk cId="1298117358" sldId="283"/>
            <ac:spMk id="10" creationId="{A2C21E07-5F6B-6063-9DF2-A22D2053D127}"/>
          </ac:spMkLst>
        </pc:spChg>
        <pc:spChg chg="add mod">
          <ac:chgData name="Tiffany La Mar" userId="84afe235296a9896" providerId="LiveId" clId="{C957C1A8-3CD6-4F64-A9D0-6BEF5C700E86}" dt="2024-02-14T21:29:45.199" v="1792" actId="1076"/>
          <ac:spMkLst>
            <pc:docMk/>
            <pc:sldMk cId="1298117358" sldId="283"/>
            <ac:spMk id="11" creationId="{EE4B1A30-DB10-2CD0-F531-69BCCBC5DFF7}"/>
          </ac:spMkLst>
        </pc:spChg>
        <pc:grpChg chg="add mod">
          <ac:chgData name="Tiffany La Mar" userId="84afe235296a9896" providerId="LiveId" clId="{C957C1A8-3CD6-4F64-A9D0-6BEF5C700E86}" dt="2024-02-14T21:29:06.669" v="1788" actId="14100"/>
          <ac:grpSpMkLst>
            <pc:docMk/>
            <pc:sldMk cId="1298117358" sldId="283"/>
            <ac:grpSpMk id="4" creationId="{CF1EB320-B3BB-029F-77B4-4B7D9B66C126}"/>
          </ac:grpSpMkLst>
        </pc:grpChg>
        <pc:grpChg chg="add mod">
          <ac:chgData name="Tiffany La Mar" userId="84afe235296a9896" providerId="LiveId" clId="{C957C1A8-3CD6-4F64-A9D0-6BEF5C700E86}" dt="2024-02-14T21:29:22.989" v="1790"/>
          <ac:grpSpMkLst>
            <pc:docMk/>
            <pc:sldMk cId="1298117358" sldId="283"/>
            <ac:grpSpMk id="7" creationId="{2437FE7F-CC9F-D27E-674E-EF7C37536031}"/>
          </ac:grpSpMkLst>
        </pc:grpChg>
        <pc:picChg chg="add mod">
          <ac:chgData name="Tiffany La Mar" userId="84afe235296a9896" providerId="LiveId" clId="{C957C1A8-3CD6-4F64-A9D0-6BEF5C700E86}" dt="2024-02-14T21:29:00.982" v="1786" actId="1076"/>
          <ac:picMkLst>
            <pc:docMk/>
            <pc:sldMk cId="1298117358" sldId="283"/>
            <ac:picMk id="2" creationId="{D58274EC-CF33-2271-9B04-B6E96E10C31A}"/>
          </ac:picMkLst>
        </pc:picChg>
      </pc:sld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1E437A"/>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CC3-45E4-A3FA-98084215129A}"/>
              </c:ext>
            </c:extLst>
          </c:dPt>
          <c:dPt>
            <c:idx val="1"/>
            <c:bubble3D val="0"/>
            <c:spPr>
              <a:solidFill>
                <a:srgbClr val="18366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0CC3-45E4-A3FA-98084215129A}"/>
              </c:ext>
            </c:extLst>
          </c:dPt>
          <c:dPt>
            <c:idx val="2"/>
            <c:bubble3D val="0"/>
            <c:spPr>
              <a:solidFill>
                <a:schemeClr val="bg1">
                  <a:lumMod val="7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CC3-45E4-A3FA-98084215129A}"/>
              </c:ext>
            </c:extLst>
          </c:dPt>
          <c:dPt>
            <c:idx val="3"/>
            <c:bubble3D val="0"/>
            <c:spPr>
              <a:solidFill>
                <a:srgbClr val="C1188B"/>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6-0CC3-45E4-A3FA-98084215129A}"/>
              </c:ext>
            </c:extLst>
          </c:dPt>
          <c:dPt>
            <c:idx val="4"/>
            <c:bubble3D val="0"/>
            <c:spPr>
              <a:solidFill>
                <a:srgbClr val="1E437A">
                  <a:alpha val="0"/>
                </a:srgb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CC3-45E4-A3FA-98084215129A}"/>
              </c:ext>
            </c:extLst>
          </c:dPt>
          <c:dLbls>
            <c:dLbl>
              <c:idx val="4"/>
              <c:delete val="1"/>
              <c:extLst>
                <c:ext xmlns:c15="http://schemas.microsoft.com/office/drawing/2012/chart" uri="{CE6537A1-D6FC-4f65-9D91-7224C49458BB}"/>
                <c:ext xmlns:c16="http://schemas.microsoft.com/office/drawing/2014/chart" uri="{C3380CC4-5D6E-409C-BE32-E72D297353CC}">
                  <c16:uniqueId val="{00000001-0CC3-45E4-A3FA-98084215129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21</c:v>
                </c:pt>
                <c:pt idx="1">
                  <c:v>16</c:v>
                </c:pt>
                <c:pt idx="2">
                  <c:v>17</c:v>
                </c:pt>
                <c:pt idx="3">
                  <c:v>21</c:v>
                </c:pt>
                <c:pt idx="4">
                  <c:v>25</c:v>
                </c:pt>
              </c:numCache>
            </c:numRef>
          </c:val>
          <c:extLst>
            <c:ext xmlns:c16="http://schemas.microsoft.com/office/drawing/2014/chart" uri="{C3380CC4-5D6E-409C-BE32-E72D297353CC}">
              <c16:uniqueId val="{00000000-0CC3-45E4-A3FA-98084215129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4.7495682210708115E-2"/>
          <c:y val="0"/>
          <c:w val="0.9525043177892919"/>
          <c:h val="0.93023255233245261"/>
        </c:manualLayout>
      </c:layout>
      <c:lineChart>
        <c:grouping val="stacked"/>
        <c:varyColors val="0"/>
        <c:ser>
          <c:idx val="0"/>
          <c:order val="0"/>
          <c:tx>
            <c:strRef>
              <c:f>Sheet1!$B$1</c:f>
              <c:strCache>
                <c:ptCount val="1"/>
                <c:pt idx="0">
                  <c:v>Series 1</c:v>
                </c:pt>
              </c:strCache>
            </c:strRef>
          </c:tx>
          <c:spPr>
            <a:ln w="76200" cap="rnd">
              <a:solidFill>
                <a:schemeClr val="accent5">
                  <a:tint val="65000"/>
                </a:schemeClr>
              </a:solidFill>
              <a:round/>
            </a:ln>
            <a:effectLst/>
          </c:spPr>
          <c:marker>
            <c:symbol val="diamond"/>
            <c:size val="6"/>
            <c:spPr>
              <a:solidFill>
                <a:schemeClr val="accent5">
                  <a:tint val="65000"/>
                </a:schemeClr>
              </a:solidFill>
              <a:ln w="9525">
                <a:solidFill>
                  <a:schemeClr val="accent5">
                    <a:tint val="65000"/>
                  </a:schemeClr>
                </a:solidFill>
                <a:round/>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0A8D-40BC-9BB4-A340CDB6C32B}"/>
            </c:ext>
          </c:extLst>
        </c:ser>
        <c:ser>
          <c:idx val="1"/>
          <c:order val="1"/>
          <c:tx>
            <c:strRef>
              <c:f>Sheet1!$C$1</c:f>
              <c:strCache>
                <c:ptCount val="1"/>
                <c:pt idx="0">
                  <c:v>Series 2</c:v>
                </c:pt>
              </c:strCache>
            </c:strRef>
          </c:tx>
          <c:spPr>
            <a:ln w="76200" cap="rnd">
              <a:solidFill>
                <a:schemeClr val="accent5"/>
              </a:solidFill>
              <a:round/>
            </a:ln>
            <a:effectLst/>
          </c:spPr>
          <c:marker>
            <c:symbol val="square"/>
            <c:size val="6"/>
            <c:spPr>
              <a:solidFill>
                <a:schemeClr val="accent5"/>
              </a:solidFill>
              <a:ln w="9525">
                <a:solidFill>
                  <a:schemeClr val="accent5"/>
                </a:solidFill>
                <a:round/>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0A8D-40BC-9BB4-A340CDB6C32B}"/>
            </c:ext>
          </c:extLst>
        </c:ser>
        <c:ser>
          <c:idx val="2"/>
          <c:order val="2"/>
          <c:tx>
            <c:strRef>
              <c:f>Sheet1!$D$1</c:f>
              <c:strCache>
                <c:ptCount val="1"/>
                <c:pt idx="0">
                  <c:v>Series 3</c:v>
                </c:pt>
              </c:strCache>
            </c:strRef>
          </c:tx>
          <c:spPr>
            <a:ln w="76200" cap="rnd">
              <a:solidFill>
                <a:schemeClr val="accent5">
                  <a:shade val="65000"/>
                </a:schemeClr>
              </a:solidFill>
              <a:round/>
            </a:ln>
            <a:effectLst/>
          </c:spPr>
          <c:marker>
            <c:symbol val="triangle"/>
            <c:size val="6"/>
            <c:spPr>
              <a:solidFill>
                <a:schemeClr val="accent5">
                  <a:shade val="65000"/>
                </a:schemeClr>
              </a:solidFill>
              <a:ln w="9525">
                <a:solidFill>
                  <a:schemeClr val="accent5">
                    <a:shade val="65000"/>
                  </a:schemeClr>
                </a:solidFill>
                <a:round/>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A8D-40BC-9BB4-A340CDB6C32B}"/>
            </c:ext>
          </c:extLst>
        </c:ser>
        <c:dLbls>
          <c:showLegendKey val="0"/>
          <c:showVal val="0"/>
          <c:showCatName val="0"/>
          <c:showSerName val="0"/>
          <c:showPercent val="0"/>
          <c:showBubbleSize val="0"/>
        </c:dLbls>
        <c:marker val="1"/>
        <c:smooth val="0"/>
        <c:axId val="1884994271"/>
        <c:axId val="1509220255"/>
      </c:lineChart>
      <c:catAx>
        <c:axId val="1884994271"/>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09220255"/>
        <c:crosses val="autoZero"/>
        <c:auto val="1"/>
        <c:lblAlgn val="ctr"/>
        <c:lblOffset val="100"/>
        <c:noMultiLvlLbl val="0"/>
      </c:catAx>
      <c:valAx>
        <c:axId val="1509220255"/>
        <c:scaling>
          <c:orientation val="minMax"/>
        </c:scaling>
        <c:delete val="1"/>
        <c:axPos val="l"/>
        <c:numFmt formatCode="General" sourceLinked="1"/>
        <c:majorTickMark val="none"/>
        <c:minorTickMark val="none"/>
        <c:tickLblPos val="nextTo"/>
        <c:crossAx val="188499427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rgbClr val="1E437A">
        <a:alpha val="20000"/>
      </a:srgbClr>
    </a:solid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101_AA66706D.xml><?xml version="1.0" encoding="utf-8"?>
<p188:cmLst xmlns:a="http://schemas.openxmlformats.org/drawingml/2006/main" xmlns:r="http://schemas.openxmlformats.org/officeDocument/2006/relationships" xmlns:p188="http://schemas.microsoft.com/office/powerpoint/2018/8/main">
  <p188:cm id="{AD1597AC-1CC2-4D2E-B738-AC4D33098F20}" authorId="{310E2739-F156-DB35-A7DE-59B8914EC0B8}" created="2024-02-14T21:42:43.395">
    <pc:sldMkLst xmlns:pc="http://schemas.microsoft.com/office/powerpoint/2013/main/command">
      <pc:docMk/>
      <pc:sldMk cId="2858840173" sldId="257"/>
    </pc:sldMkLst>
    <p188:txBody>
      <a:bodyPr/>
      <a:lstStyle/>
      <a:p>
        <a:r>
          <a:rPr lang="en-US"/>
          <a:t>Dom</a:t>
        </a:r>
      </a:p>
    </p188:txBody>
  </p188:cm>
</p188:cmLst>
</file>

<file path=ppt/comments/modernComment_102_D99607C3.xml><?xml version="1.0" encoding="utf-8"?>
<p188:cmLst xmlns:a="http://schemas.openxmlformats.org/drawingml/2006/main" xmlns:r="http://schemas.openxmlformats.org/officeDocument/2006/relationships" xmlns:p188="http://schemas.microsoft.com/office/powerpoint/2018/8/main">
  <p188:cm id="{AB197833-16ED-4010-AE68-BE89B71A06A1}" authorId="{310E2739-F156-DB35-A7DE-59B8914EC0B8}" created="2024-02-14T21:42:56.680">
    <pc:sldMkLst xmlns:pc="http://schemas.microsoft.com/office/powerpoint/2013/main/command">
      <pc:docMk/>
      <pc:sldMk cId="3650488259" sldId="258"/>
    </pc:sldMkLst>
    <p188:txBody>
      <a:bodyPr/>
      <a:lstStyle/>
      <a:p>
        <a:r>
          <a:rPr lang="en-US"/>
          <a:t>Tiffany</a:t>
        </a:r>
      </a:p>
    </p188:txBody>
  </p188:cm>
</p188:cmLst>
</file>

<file path=ppt/comments/modernComment_104_E7A7AD31.xml><?xml version="1.0" encoding="utf-8"?>
<p188:cmLst xmlns:a="http://schemas.openxmlformats.org/drawingml/2006/main" xmlns:r="http://schemas.openxmlformats.org/officeDocument/2006/relationships" xmlns:p188="http://schemas.microsoft.com/office/powerpoint/2018/8/main">
  <p188:cm id="{7C2D038C-423B-4350-8B97-1E72FDDA4A29}" authorId="{310E2739-F156-DB35-A7DE-59B8914EC0B8}" created="2024-02-14T21:43:07.708">
    <pc:sldMkLst xmlns:pc="http://schemas.microsoft.com/office/powerpoint/2013/main/command">
      <pc:docMk/>
      <pc:sldMk cId="3886525745" sldId="260"/>
    </pc:sldMkLst>
    <p188:txBody>
      <a:bodyPr/>
      <a:lstStyle/>
      <a:p>
        <a:r>
          <a:rPr lang="en-US"/>
          <a:t>Taryn</a:t>
        </a:r>
      </a:p>
    </p188:txBody>
  </p188:cm>
</p188:cmLst>
</file>

<file path=ppt/comments/modernComment_105_758D9F96.xml><?xml version="1.0" encoding="utf-8"?>
<p188:cmLst xmlns:a="http://schemas.openxmlformats.org/drawingml/2006/main" xmlns:r="http://schemas.openxmlformats.org/officeDocument/2006/relationships" xmlns:p188="http://schemas.microsoft.com/office/powerpoint/2018/8/main">
  <p188:cm id="{0C77675B-C99C-4074-9F23-71E218B5F782}" authorId="{310E2739-F156-DB35-A7DE-59B8914EC0B8}" created="2024-02-14T21:36:43.472">
    <pc:sldMkLst xmlns:pc="http://schemas.microsoft.com/office/powerpoint/2013/main/command">
      <pc:docMk/>
      <pc:sldMk cId="1972215702" sldId="261"/>
    </pc:sldMkLst>
    <p188:txBody>
      <a:bodyPr/>
      <a:lstStyle/>
      <a:p>
        <a:r>
          <a:rPr lang="en-US"/>
          <a:t>Dom</a:t>
        </a:r>
      </a:p>
    </p188:txBody>
  </p188:cm>
</p188:cmLst>
</file>

<file path=ppt/comments/modernComment_107_89A8268E.xml><?xml version="1.0" encoding="utf-8"?>
<p188:cmLst xmlns:a="http://schemas.openxmlformats.org/drawingml/2006/main" xmlns:r="http://schemas.openxmlformats.org/officeDocument/2006/relationships" xmlns:p188="http://schemas.microsoft.com/office/powerpoint/2018/8/main">
  <p188:cm id="{51178915-3689-4AF0-9598-03A655764104}" authorId="{310E2739-F156-DB35-A7DE-59B8914EC0B8}" created="2024-02-14T21:43:11.515">
    <pc:sldMkLst xmlns:pc="http://schemas.microsoft.com/office/powerpoint/2013/main/command">
      <pc:docMk/>
      <pc:sldMk cId="2309498510" sldId="263"/>
    </pc:sldMkLst>
    <p188:txBody>
      <a:bodyPr/>
      <a:lstStyle/>
      <a:p>
        <a:r>
          <a:rPr lang="en-US"/>
          <a:t>Taryn</a:t>
        </a:r>
      </a:p>
    </p188:txBody>
  </p188:cm>
</p188:cmLst>
</file>

<file path=ppt/comments/modernComment_108_206026DD.xml><?xml version="1.0" encoding="utf-8"?>
<p188:cmLst xmlns:a="http://schemas.openxmlformats.org/drawingml/2006/main" xmlns:r="http://schemas.openxmlformats.org/officeDocument/2006/relationships" xmlns:p188="http://schemas.microsoft.com/office/powerpoint/2018/8/main">
  <p188:cm id="{CD639CB4-A4C0-492F-AB62-AA1ADECFC55C}" authorId="{310E2739-F156-DB35-A7DE-59B8914EC0B8}" created="2024-02-14T21:37:13.943">
    <pc:sldMkLst xmlns:pc="http://schemas.microsoft.com/office/powerpoint/2013/main/command">
      <pc:docMk/>
      <pc:sldMk cId="543172317" sldId="264"/>
    </pc:sldMkLst>
    <p188:txBody>
      <a:bodyPr/>
      <a:lstStyle/>
      <a:p>
        <a:r>
          <a:rPr lang="en-US"/>
          <a:t>Taryn</a:t>
        </a:r>
      </a:p>
    </p188:txBody>
  </p188:cm>
</p188:cmLst>
</file>

<file path=ppt/comments/modernComment_10A_2153063D.xml><?xml version="1.0" encoding="utf-8"?>
<p188:cmLst xmlns:a="http://schemas.openxmlformats.org/drawingml/2006/main" xmlns:r="http://schemas.openxmlformats.org/officeDocument/2006/relationships" xmlns:p188="http://schemas.microsoft.com/office/powerpoint/2018/8/main">
  <p188:cm id="{8A842881-8EFC-47D6-8481-B3EAA20A5400}" authorId="{310E2739-F156-DB35-A7DE-59B8914EC0B8}" created="2024-02-14T21:37:57.094">
    <pc:sldMkLst xmlns:pc="http://schemas.microsoft.com/office/powerpoint/2013/main/command">
      <pc:docMk/>
      <pc:sldMk cId="559089213" sldId="266"/>
    </pc:sldMkLst>
    <p188:txBody>
      <a:bodyPr/>
      <a:lstStyle/>
      <a:p>
        <a:r>
          <a:rPr lang="en-US"/>
          <a:t>Dom</a:t>
        </a:r>
      </a:p>
    </p188:txBody>
  </p188:cm>
</p188:cmLst>
</file>

<file path=ppt/comments/modernComment_10C_B8338CB9.xml><?xml version="1.0" encoding="utf-8"?>
<p188:cmLst xmlns:a="http://schemas.openxmlformats.org/drawingml/2006/main" xmlns:r="http://schemas.openxmlformats.org/officeDocument/2006/relationships" xmlns:p188="http://schemas.microsoft.com/office/powerpoint/2018/8/main">
  <p188:cm id="{1E3D4F38-9765-42EE-9F12-9E2C2C6DCE9B}" authorId="{310E2739-F156-DB35-A7DE-59B8914EC0B8}" created="2024-02-14T21:37:36.587">
    <pc:sldMkLst xmlns:pc="http://schemas.microsoft.com/office/powerpoint/2013/main/command">
      <pc:docMk/>
      <pc:sldMk cId="3090386105" sldId="268"/>
    </pc:sldMkLst>
    <p188:txBody>
      <a:bodyPr/>
      <a:lstStyle/>
      <a:p>
        <a:r>
          <a:rPr lang="en-US"/>
          <a:t>Tiffany</a:t>
        </a:r>
      </a:p>
    </p188:txBody>
  </p188:cm>
</p188:cmLst>
</file>

<file path=ppt/comments/modernComment_10E_F6F1B465.xml><?xml version="1.0" encoding="utf-8"?>
<p188:cmLst xmlns:a="http://schemas.openxmlformats.org/drawingml/2006/main" xmlns:r="http://schemas.openxmlformats.org/officeDocument/2006/relationships" xmlns:p188="http://schemas.microsoft.com/office/powerpoint/2018/8/main">
  <p188:cm id="{89D18C33-A58B-4D2D-8825-78D9855C91D6}" authorId="{310E2739-F156-DB35-A7DE-59B8914EC0B8}" created="2024-02-14T21:36:49.770">
    <pc:sldMkLst xmlns:pc="http://schemas.microsoft.com/office/powerpoint/2013/main/command">
      <pc:docMk/>
      <pc:sldMk cId="4143035493" sldId="270"/>
    </pc:sldMkLst>
    <p188:txBody>
      <a:bodyPr/>
      <a:lstStyle/>
      <a:p>
        <a:r>
          <a:rPr lang="en-US"/>
          <a:t>Dom</a:t>
        </a:r>
      </a:p>
    </p188:txBody>
  </p188:cm>
</p188:cmLst>
</file>

<file path=ppt/comments/modernComment_10F_3A5ED737.xml><?xml version="1.0" encoding="utf-8"?>
<p188:cmLst xmlns:a="http://schemas.openxmlformats.org/drawingml/2006/main" xmlns:r="http://schemas.openxmlformats.org/officeDocument/2006/relationships" xmlns:p188="http://schemas.microsoft.com/office/powerpoint/2018/8/main">
  <p188:cm id="{661D641A-EC26-422B-AB0C-773354192860}" authorId="{310E2739-F156-DB35-A7DE-59B8914EC0B8}" created="2024-02-14T21:36:33.101">
    <pc:sldMkLst xmlns:pc="http://schemas.microsoft.com/office/powerpoint/2013/main/command">
      <pc:docMk/>
      <pc:sldMk cId="979294007" sldId="271"/>
    </pc:sldMkLst>
    <p188:txBody>
      <a:bodyPr/>
      <a:lstStyle/>
      <a:p>
        <a:r>
          <a:rPr lang="en-US"/>
          <a:t>Tiffany</a:t>
        </a:r>
      </a:p>
    </p188:txBody>
  </p188:cm>
</p188:cmLst>
</file>

<file path=ppt/comments/modernComment_110_AEE94EDF.xml><?xml version="1.0" encoding="utf-8"?>
<p188:cmLst xmlns:a="http://schemas.openxmlformats.org/drawingml/2006/main" xmlns:r="http://schemas.openxmlformats.org/officeDocument/2006/relationships" xmlns:p188="http://schemas.microsoft.com/office/powerpoint/2018/8/main">
  <p188:cm id="{4AAE19B1-F3FA-4A66-967F-BEB3070CA772}" authorId="{310E2739-F156-DB35-A7DE-59B8914EC0B8}" created="2024-02-14T21:37:18.202">
    <pc:sldMkLst xmlns:pc="http://schemas.microsoft.com/office/powerpoint/2013/main/command">
      <pc:docMk/>
      <pc:sldMk cId="2934525663" sldId="272"/>
    </pc:sldMkLst>
    <p188:txBody>
      <a:bodyPr/>
      <a:lstStyle/>
      <a:p>
        <a:r>
          <a:rPr lang="en-US"/>
          <a:t>Taryn</a:t>
        </a:r>
      </a:p>
    </p188:txBody>
  </p188:cm>
</p188:cmLst>
</file>

<file path=ppt/comments/modernComment_111_232B5D8E.xml><?xml version="1.0" encoding="utf-8"?>
<p188:cmLst xmlns:a="http://schemas.openxmlformats.org/drawingml/2006/main" xmlns:r="http://schemas.openxmlformats.org/officeDocument/2006/relationships" xmlns:p188="http://schemas.microsoft.com/office/powerpoint/2018/8/main">
  <p188:cm id="{9B78EDB0-A8A1-41E0-91EF-67792E39DB4A}" authorId="{310E2739-F156-DB35-A7DE-59B8914EC0B8}" created="2024-02-14T21:37:25.340">
    <pc:sldMkLst xmlns:pc="http://schemas.microsoft.com/office/powerpoint/2013/main/command">
      <pc:docMk/>
      <pc:sldMk cId="590044558" sldId="273"/>
    </pc:sldMkLst>
    <p188:txBody>
      <a:bodyPr/>
      <a:lstStyle/>
      <a:p>
        <a:r>
          <a:rPr lang="en-US"/>
          <a:t>Taryn</a:t>
        </a:r>
      </a:p>
    </p188:txBody>
  </p188:cm>
</p188:cmLst>
</file>

<file path=ppt/comments/modernComment_112_83157BAF.xml><?xml version="1.0" encoding="utf-8"?>
<p188:cmLst xmlns:a="http://schemas.openxmlformats.org/drawingml/2006/main" xmlns:r="http://schemas.openxmlformats.org/officeDocument/2006/relationships" xmlns:p188="http://schemas.microsoft.com/office/powerpoint/2018/8/main">
  <p188:cm id="{06396A28-45FD-4211-9442-A07B45DFE891}" authorId="{310E2739-F156-DB35-A7DE-59B8914EC0B8}" created="2024-02-14T21:37:40.359">
    <pc:sldMkLst xmlns:pc="http://schemas.microsoft.com/office/powerpoint/2013/main/command">
      <pc:docMk/>
      <pc:sldMk cId="2199223215" sldId="274"/>
    </pc:sldMkLst>
    <p188:txBody>
      <a:bodyPr/>
      <a:lstStyle/>
      <a:p>
        <a:r>
          <a:rPr lang="en-US"/>
          <a:t>Tiffany</a:t>
        </a:r>
      </a:p>
    </p188:txBody>
  </p188:cm>
</p188:cmLst>
</file>

<file path=ppt/comments/modernComment_113_8AD6E4EE.xml><?xml version="1.0" encoding="utf-8"?>
<p188:cmLst xmlns:a="http://schemas.openxmlformats.org/drawingml/2006/main" xmlns:r="http://schemas.openxmlformats.org/officeDocument/2006/relationships" xmlns:p188="http://schemas.microsoft.com/office/powerpoint/2018/8/main">
  <p188:cm id="{FAD18491-6282-49A6-AFC8-ACC8A71FCCFD}" authorId="{310E2739-F156-DB35-A7DE-59B8914EC0B8}" created="2024-02-14T21:37:43.976">
    <pc:sldMkLst xmlns:pc="http://schemas.microsoft.com/office/powerpoint/2013/main/command">
      <pc:docMk/>
      <pc:sldMk cId="2329339118" sldId="275"/>
    </pc:sldMkLst>
    <p188:txBody>
      <a:bodyPr/>
      <a:lstStyle/>
      <a:p>
        <a:r>
          <a:rPr lang="en-US"/>
          <a:t>Tiffany</a:t>
        </a:r>
      </a:p>
    </p188:txBody>
  </p188:cm>
</p188:cmLst>
</file>

<file path=ppt/comments/modernComment_117_66FFEF08.xml><?xml version="1.0" encoding="utf-8"?>
<p188:cmLst xmlns:a="http://schemas.openxmlformats.org/drawingml/2006/main" xmlns:r="http://schemas.openxmlformats.org/officeDocument/2006/relationships" xmlns:p188="http://schemas.microsoft.com/office/powerpoint/2018/8/main">
  <p188:cm id="{FE465F6C-89AE-4728-93D9-9EDF3518AC41}" authorId="{310E2739-F156-DB35-A7DE-59B8914EC0B8}" created="2024-02-14T21:38:01.099">
    <pc:sldMkLst xmlns:pc="http://schemas.microsoft.com/office/powerpoint/2013/main/command">
      <pc:docMk/>
      <pc:sldMk cId="1728048904" sldId="279"/>
    </pc:sldMkLst>
    <p188:txBody>
      <a:bodyPr/>
      <a:lstStyle/>
      <a:p>
        <a:r>
          <a:rPr lang="en-US"/>
          <a:t>Dom</a:t>
        </a:r>
      </a:p>
    </p188:txBody>
  </p188:cm>
</p188:cmLst>
</file>

<file path=ppt/comments/modernComment_118_826EA37E.xml><?xml version="1.0" encoding="utf-8"?>
<p188:cmLst xmlns:a="http://schemas.openxmlformats.org/drawingml/2006/main" xmlns:r="http://schemas.openxmlformats.org/officeDocument/2006/relationships" xmlns:p188="http://schemas.microsoft.com/office/powerpoint/2018/8/main">
  <p188:cm id="{54C3E779-7D3E-4497-BA4F-D910E187E804}" authorId="{310E2739-F156-DB35-A7DE-59B8914EC0B8}" created="2024-02-14T21:38:04.813">
    <pc:sldMkLst xmlns:pc="http://schemas.microsoft.com/office/powerpoint/2013/main/command">
      <pc:docMk/>
      <pc:sldMk cId="2188288894" sldId="280"/>
    </pc:sldMkLst>
    <p188:txBody>
      <a:bodyPr/>
      <a:lstStyle/>
      <a:p>
        <a:r>
          <a:rPr lang="en-US"/>
          <a:t>Dom</a:t>
        </a:r>
      </a:p>
    </p188:txBody>
  </p188:cm>
</p188:cmLst>
</file>

<file path=ppt/comments/modernComment_11A_F6AA5EC4.xml><?xml version="1.0" encoding="utf-8"?>
<p188:cmLst xmlns:a="http://schemas.openxmlformats.org/drawingml/2006/main" xmlns:r="http://schemas.openxmlformats.org/officeDocument/2006/relationships" xmlns:p188="http://schemas.microsoft.com/office/powerpoint/2018/8/main">
  <p188:cm id="{645EF34E-6124-4054-AA02-F2171D3FC0B6}" authorId="{310E2739-F156-DB35-A7DE-59B8914EC0B8}" created="2024-02-14T21:53:19.844">
    <pc:sldMkLst xmlns:pc="http://schemas.microsoft.com/office/powerpoint/2013/main/command">
      <pc:docMk/>
      <pc:sldMk cId="4138360516" sldId="282"/>
    </pc:sldMkLst>
    <p188:txBody>
      <a:bodyPr/>
      <a:lstStyle/>
      <a:p>
        <a:r>
          <a:rPr lang="en-US"/>
          <a:t>Tiffany</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B8A2-2E9A-24DC-955A-725C1FD547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0FEEB-12AF-E99B-0AF6-412D39B7E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310F19-CFCE-3C66-9170-C709B822BDAA}"/>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DBEAC050-8F95-F6A6-7E3C-3585CCAB8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D93D5-1DCA-7CBE-0543-E86DCBA4F457}"/>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76683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4FE7-C126-50E1-2DB3-66441F3150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B6671-DDE9-9B0F-E6F4-1E261872BE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D502C-71F7-F6AA-8FEE-2E1B9B533C3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B1D00C49-92A0-8ECD-AE7F-CC08898D9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34B1F-3260-2EB4-27E6-AC184DFA04C2}"/>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29809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D842F-36E3-DCD0-9E7D-6FF0ECDB1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24D8B-FB8A-4DF3-79B3-CD1D355A2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E808-7C1F-D9C7-0756-9E17A390D4BE}"/>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E5F303C1-4C2C-2253-F747-40D38E573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E942B-1203-9C34-7966-010E44859F1D}"/>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01620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D1BD-69C1-DB0F-47F1-E12B05EADD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47ABD-0B86-0AC4-7797-955ADE2C0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FA94-1DAF-E730-B056-0EA7A0B6E525}"/>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52D87F6F-CCF5-2BDC-DD5F-326C1CBA3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F67C0-8024-102F-77DF-10799E41A945}"/>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111297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A68B-5FC9-12C0-B434-365CAEC390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922B84-8725-CCAA-BA40-BC3CD8262D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5FEB64-A97F-D302-5772-01B6027DB5C8}"/>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75DA4801-41B0-5760-D22B-855C0C06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2D6A-3734-F530-31C0-B954F5189EAA}"/>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9287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2A30-E761-A9C7-67C4-813BD10E2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4BFC6-20CD-542C-5E22-C1DCBCEF4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5F9F90-8D2E-D98D-A121-6C6AFEF559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BC058C-0DB7-0255-0018-2EB8B8A85D4E}"/>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8F27796D-7BF9-BB9F-16EB-88980CF70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CA8B8-FB14-698D-4314-784007E63CD7}"/>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27626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B17E-3F2A-F792-F115-9B1D3A44CC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DF4E2-C26A-7DDA-6505-EAD2F1BC1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2AF11-5E98-89F2-0D61-A386B92FF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30C67E-D32F-7202-BBA2-A87023EE3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7470A-E5A8-3D8F-8C7F-28C85807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E7AB0-37F9-7DF2-0F14-49C55D0B6F9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8" name="Footer Placeholder 7">
            <a:extLst>
              <a:ext uri="{FF2B5EF4-FFF2-40B4-BE49-F238E27FC236}">
                <a16:creationId xmlns:a16="http://schemas.microsoft.com/office/drawing/2014/main" id="{5D79C215-71B1-E871-6810-AF9952AB9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B32C92-6EF0-A36B-A079-C82C916A98B6}"/>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0674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5DD5-F8FD-67BD-EF7C-FA20BD257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9A1F84-61B6-C099-350C-BA81777DED74}"/>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4" name="Footer Placeholder 3">
            <a:extLst>
              <a:ext uri="{FF2B5EF4-FFF2-40B4-BE49-F238E27FC236}">
                <a16:creationId xmlns:a16="http://schemas.microsoft.com/office/drawing/2014/main" id="{34064CA7-B6E9-EFE4-23E1-30EBEB83D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4D4AE-514A-01A6-4BD7-F707E13E8739}"/>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494381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99324-51EB-8026-58DB-00672B022245}"/>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3" name="Footer Placeholder 2">
            <a:extLst>
              <a:ext uri="{FF2B5EF4-FFF2-40B4-BE49-F238E27FC236}">
                <a16:creationId xmlns:a16="http://schemas.microsoft.com/office/drawing/2014/main" id="{B81E8968-0F3D-FC02-FCE8-43143A8CB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49D211-CE1A-54BD-B039-E1EA725A8E36}"/>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94242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6702-2895-73C3-1DB1-701FD955C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4812E9-A256-88D6-1991-2B636B40B1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81E2F-2040-C8AE-6DFB-E7A223E67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FD9D9-4169-ECC8-A19A-67D5D43982C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ED99DAED-0DA4-CE39-CA9B-E14B2A672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ABD20-926C-65F1-E08D-E3899EB967CE}"/>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78285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CEC3-82F8-D802-9A05-02EC8604C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914068-C5C2-0692-FD47-36C2CA8C6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0E6F9-0C49-B507-DF89-4C0F04779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7DB1E-C92A-3A35-29DC-3C370DDFE48B}"/>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7E5E9DC1-D06F-DFF9-AF3C-88FDA973B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B8FDF-4D87-49CA-1A30-02D9EE72FC4C}"/>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24819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599567-9B57-DA21-E771-F53A8A1C5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6FECE8-94A0-150A-5012-E75199657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86CCE1-CF9E-66C7-B76C-985FAF908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488013D5-AEA5-64AA-467C-142A3E10C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85E4C2-0503-BE1F-1521-B834E1E79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400965-D6BF-4977-96D6-47792C184605}" type="slidenum">
              <a:rPr lang="en-US" smtClean="0"/>
              <a:t>‹#›</a:t>
            </a:fld>
            <a:endParaRPr lang="en-US"/>
          </a:p>
        </p:txBody>
      </p:sp>
    </p:spTree>
    <p:extLst>
      <p:ext uri="{BB962C8B-B14F-4D97-AF65-F5344CB8AC3E}">
        <p14:creationId xmlns:p14="http://schemas.microsoft.com/office/powerpoint/2010/main" val="1836284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0_AEE94EDF.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microsoft.com/office/2018/10/relationships/comments" Target="../comments/modernComment_111_232B5D8E.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C_B8338CB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2_83157BAF.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microsoft.com/office/2018/10/relationships/comments" Target="../comments/modernComment_113_8AD6E4EE.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0A_2153063D.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microsoft.com/office/2018/10/relationships/comments" Target="../comments/modernComment_117_66FFEF0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microsoft.com/office/2018/10/relationships/comments" Target="../comments/modernComment_118_826EA37E.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1A_F6AA5EC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01_AA66706D.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medium.com/@szabo.bibor/how-to-create-a-seaborn-correlation-heatmap-in-python-834c0686b88e" TargetMode="External"/><Relationship Id="rId3" Type="http://schemas.openxmlformats.org/officeDocument/2006/relationships/hyperlink" Target="https://www.kaggle.com/datasets/somyaagarwal69/loan-data-2015" TargetMode="External"/><Relationship Id="rId7" Type="http://schemas.openxmlformats.org/officeDocument/2006/relationships/hyperlink" Target="https://realpython.com/numpy-scipy-pandas-correlation-python/#rank-correlation" TargetMode="External"/><Relationship Id="rId2" Type="http://schemas.openxmlformats.org/officeDocument/2006/relationships/hyperlink" Target="https://www.kaggle.com/datasets/conorsully1/credit-score/data" TargetMode="External"/><Relationship Id="rId1" Type="http://schemas.openxmlformats.org/officeDocument/2006/relationships/slideLayout" Target="../slideLayouts/slideLayout1.xml"/><Relationship Id="rId6" Type="http://schemas.openxmlformats.org/officeDocument/2006/relationships/hyperlink" Target="https://www.tutorialspoint.com/python-plot-a-pie-chart-for-pandas-dataframe-with-matplotlib" TargetMode="External"/><Relationship Id="rId5" Type="http://schemas.openxmlformats.org/officeDocument/2006/relationships/hyperlink" Target="https://www.homeandlearn.co.uk/data-analysis-pandas/pandas-apply-function.html" TargetMode="External"/><Relationship Id="rId4" Type="http://schemas.openxmlformats.org/officeDocument/2006/relationships/hyperlink" Target="https://stackoverflow.com/questions/50730408/implementing-if-else-in-python-dataframe-using-lambda-when-there-are-" TargetMode="External"/><Relationship Id="rId9" Type="http://schemas.openxmlformats.org/officeDocument/2006/relationships/hyperlink" Target="https://medium.com/geekculture/simple-linear-regression-bd4348e1ee62" TargetMode="Externa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D99607C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04_E7A7AD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7_89A8268E.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microsoft.com/office/2018/10/relationships/comments" Target="../comments/modernComment_105_758D9F9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microsoft.com/office/2018/10/relationships/comments" Target="../comments/modernComment_10E_F6F1B46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F_3A5ED73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8_206026DD.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0A03BE3-E078-3B49-BEA9-A94B8EE05CFD}"/>
              </a:ext>
            </a:extLst>
          </p:cNvPr>
          <p:cNvSpPr/>
          <p:nvPr/>
        </p:nvSpPr>
        <p:spPr>
          <a:xfrm rot="2649017">
            <a:off x="6739590" y="-55450"/>
            <a:ext cx="1143806" cy="3144074"/>
          </a:xfrm>
          <a:prstGeom prst="roundRect">
            <a:avLst/>
          </a:prstGeom>
          <a:solidFill>
            <a:srgbClr val="1E43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E9D9816-7408-6E5F-C85B-F930EFF93A68}"/>
              </a:ext>
            </a:extLst>
          </p:cNvPr>
          <p:cNvPicPr>
            <a:picLocks noChangeAspect="1"/>
          </p:cNvPicPr>
          <p:nvPr/>
        </p:nvPicPr>
        <p:blipFill rotWithShape="1">
          <a:blip r:embed="rId2">
            <a:alphaModFix amt="37000"/>
          </a:blip>
          <a:srcRect l="58143" t="6767" r="3400" b="22006"/>
          <a:stretch/>
        </p:blipFill>
        <p:spPr>
          <a:xfrm>
            <a:off x="3461785" y="3108217"/>
            <a:ext cx="4688733" cy="3453727"/>
          </a:xfrm>
          <a:prstGeom prst="rect">
            <a:avLst/>
          </a:prstGeom>
        </p:spPr>
      </p:pic>
      <p:sp>
        <p:nvSpPr>
          <p:cNvPr id="8" name="Rectangle: Rounded Corners 7">
            <a:extLst>
              <a:ext uri="{FF2B5EF4-FFF2-40B4-BE49-F238E27FC236}">
                <a16:creationId xmlns:a16="http://schemas.microsoft.com/office/drawing/2014/main" id="{707D4AE9-8347-9AD9-B589-0FEEC9C3398B}"/>
              </a:ext>
            </a:extLst>
          </p:cNvPr>
          <p:cNvSpPr/>
          <p:nvPr/>
        </p:nvSpPr>
        <p:spPr>
          <a:xfrm>
            <a:off x="3758193" y="5892114"/>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Analytics Bootcamp</a:t>
            </a:r>
          </a:p>
          <a:p>
            <a:pPr algn="ctr"/>
            <a:r>
              <a:rPr lang="en-US" dirty="0"/>
              <a:t>Project 1</a:t>
            </a:r>
          </a:p>
        </p:txBody>
      </p:sp>
      <p:grpSp>
        <p:nvGrpSpPr>
          <p:cNvPr id="13" name="Group 12">
            <a:extLst>
              <a:ext uri="{FF2B5EF4-FFF2-40B4-BE49-F238E27FC236}">
                <a16:creationId xmlns:a16="http://schemas.microsoft.com/office/drawing/2014/main" id="{1149A7E4-A1E2-537D-18EC-83B6284F95E1}"/>
              </a:ext>
            </a:extLst>
          </p:cNvPr>
          <p:cNvGrpSpPr/>
          <p:nvPr/>
        </p:nvGrpSpPr>
        <p:grpSpPr>
          <a:xfrm>
            <a:off x="2196187" y="569655"/>
            <a:ext cx="7219926" cy="1959951"/>
            <a:chOff x="304230" y="344693"/>
            <a:chExt cx="7219926" cy="1582132"/>
          </a:xfrm>
        </p:grpSpPr>
        <p:sp>
          <p:nvSpPr>
            <p:cNvPr id="7" name="Rectangle: Rounded Corners 6">
              <a:extLst>
                <a:ext uri="{FF2B5EF4-FFF2-40B4-BE49-F238E27FC236}">
                  <a16:creationId xmlns:a16="http://schemas.microsoft.com/office/drawing/2014/main" id="{66060F3C-0B80-B733-A2C0-70929B768BCB}"/>
                </a:ext>
              </a:extLst>
            </p:cNvPr>
            <p:cNvSpPr/>
            <p:nvPr/>
          </p:nvSpPr>
          <p:spPr>
            <a:xfrm>
              <a:off x="1103519" y="1236834"/>
              <a:ext cx="5621347" cy="689991"/>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u="none" strike="noStrike" dirty="0">
                <a:solidFill>
                  <a:schemeClr val="bg1"/>
                </a:solidFill>
                <a:effectLst/>
                <a:latin typeface="Arial" panose="020B0604020202020204" pitchFamily="34" charset="0"/>
              </a:endParaRPr>
            </a:p>
            <a:p>
              <a:pPr algn="ctr"/>
              <a:r>
                <a:rPr lang="en-US" sz="1800" b="1" i="0" u="none" strike="noStrike" dirty="0">
                  <a:solidFill>
                    <a:schemeClr val="bg1"/>
                  </a:solidFill>
                  <a:effectLst/>
                  <a:latin typeface="Arial" panose="020B0604020202020204" pitchFamily="34" charset="0"/>
                </a:rPr>
                <a:t>Team Credit Safari</a:t>
              </a:r>
            </a:p>
            <a:p>
              <a:pPr algn="ctr"/>
              <a:r>
                <a:rPr lang="en-US" sz="1800" b="1" i="0" u="none" strike="noStrike" dirty="0">
                  <a:solidFill>
                    <a:schemeClr val="bg1"/>
                  </a:solidFill>
                  <a:effectLst/>
                  <a:latin typeface="Arial" panose="020B0604020202020204" pitchFamily="34" charset="0"/>
                </a:rPr>
                <a:t> Dominic, Taryn</a:t>
              </a:r>
              <a:r>
                <a:rPr lang="en-US" b="1" dirty="0">
                  <a:solidFill>
                    <a:schemeClr val="bg1"/>
                  </a:solidFill>
                  <a:latin typeface="Arial" panose="020B0604020202020204" pitchFamily="34" charset="0"/>
                </a:rPr>
                <a:t> &amp; </a:t>
              </a:r>
              <a:r>
                <a:rPr lang="en-US" sz="1800" b="1" i="0" u="none" strike="noStrike" dirty="0">
                  <a:solidFill>
                    <a:schemeClr val="bg1"/>
                  </a:solidFill>
                  <a:effectLst/>
                  <a:latin typeface="Arial" panose="020B0604020202020204" pitchFamily="34" charset="0"/>
                </a:rPr>
                <a:t>Tiffany</a:t>
              </a:r>
              <a:endParaRPr lang="en-US" sz="3200" b="1" dirty="0">
                <a:solidFill>
                  <a:schemeClr val="bg1"/>
                </a:solidFill>
              </a:endParaRPr>
            </a:p>
            <a:p>
              <a:pPr algn="ctr"/>
              <a:endParaRPr lang="en-US" dirty="0"/>
            </a:p>
          </p:txBody>
        </p:sp>
        <p:sp>
          <p:nvSpPr>
            <p:cNvPr id="10" name="TextBox 9">
              <a:extLst>
                <a:ext uri="{FF2B5EF4-FFF2-40B4-BE49-F238E27FC236}">
                  <a16:creationId xmlns:a16="http://schemas.microsoft.com/office/drawing/2014/main" id="{455CFCD2-8A8C-E21D-28CA-945B2BD1C67B}"/>
                </a:ext>
              </a:extLst>
            </p:cNvPr>
            <p:cNvSpPr txBox="1"/>
            <p:nvPr/>
          </p:nvSpPr>
          <p:spPr>
            <a:xfrm>
              <a:off x="304230" y="344693"/>
              <a:ext cx="7219926" cy="769441"/>
            </a:xfrm>
            <a:prstGeom prst="rect">
              <a:avLst/>
            </a:prstGeom>
            <a:noFill/>
          </p:spPr>
          <p:txBody>
            <a:bodyPr wrap="square">
              <a:spAutoFit/>
            </a:bodyPr>
            <a:lstStyle/>
            <a:p>
              <a:r>
                <a:rPr lang="en-US" sz="4400" b="0" i="0" u="none" strike="noStrike" dirty="0">
                  <a:solidFill>
                    <a:schemeClr val="bg1"/>
                  </a:solidFill>
                  <a:effectLst/>
                  <a:latin typeface="Arial" panose="020B0604020202020204" pitchFamily="34" charset="0"/>
                </a:rPr>
                <a:t>Consumer Credit Analysis</a:t>
              </a:r>
              <a:endParaRPr lang="en-US" sz="4000" dirty="0">
                <a:solidFill>
                  <a:schemeClr val="bg1"/>
                </a:solidFill>
              </a:endParaRPr>
            </a:p>
          </p:txBody>
        </p:sp>
      </p:grpSp>
    </p:spTree>
    <p:extLst>
      <p:ext uri="{BB962C8B-B14F-4D97-AF65-F5344CB8AC3E}">
        <p14:creationId xmlns:p14="http://schemas.microsoft.com/office/powerpoint/2010/main" val="132777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089F4AD-5D0B-EB87-D5CD-0C369AC6F999}"/>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579C342-1B52-D9C1-6102-A5ECD9537FA9}"/>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BA7AD439-1E53-3E0B-3F2F-3DFD029F5BD7}"/>
              </a:ext>
            </a:extLst>
          </p:cNvPr>
          <p:cNvGrpSpPr/>
          <p:nvPr/>
        </p:nvGrpSpPr>
        <p:grpSpPr>
          <a:xfrm>
            <a:off x="538479" y="1106547"/>
            <a:ext cx="8605520" cy="1442139"/>
            <a:chOff x="538480" y="705337"/>
            <a:chExt cx="8605520" cy="1442139"/>
          </a:xfrm>
        </p:grpSpPr>
        <p:sp>
          <p:nvSpPr>
            <p:cNvPr id="3" name="TextBox 2">
              <a:extLst>
                <a:ext uri="{FF2B5EF4-FFF2-40B4-BE49-F238E27FC236}">
                  <a16:creationId xmlns:a16="http://schemas.microsoft.com/office/drawing/2014/main" id="{FE514CB7-80F7-E8AB-50B3-D69EB2A5C207}"/>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D02EE3B6-CAEF-509D-05D2-764368DF08D8}"/>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2" name="Picture 11" descr="A graph of blue dots&#10;&#10;Description automatically generated">
            <a:extLst>
              <a:ext uri="{FF2B5EF4-FFF2-40B4-BE49-F238E27FC236}">
                <a16:creationId xmlns:a16="http://schemas.microsoft.com/office/drawing/2014/main" id="{85D2CADA-F1DC-DCB9-1EF9-7C57A5100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 y="2236088"/>
            <a:ext cx="5231066" cy="4227506"/>
          </a:xfrm>
          <a:prstGeom prst="rect">
            <a:avLst/>
          </a:prstGeom>
        </p:spPr>
      </p:pic>
      <p:sp>
        <p:nvSpPr>
          <p:cNvPr id="5" name="TextBox 4">
            <a:extLst>
              <a:ext uri="{FF2B5EF4-FFF2-40B4-BE49-F238E27FC236}">
                <a16:creationId xmlns:a16="http://schemas.microsoft.com/office/drawing/2014/main" id="{E0FEC9C5-DCD9-079B-7B78-1F705D7279DD}"/>
              </a:ext>
            </a:extLst>
          </p:cNvPr>
          <p:cNvSpPr txBox="1"/>
          <p:nvPr/>
        </p:nvSpPr>
        <p:spPr>
          <a:xfrm>
            <a:off x="538479" y="1815501"/>
            <a:ext cx="6097554" cy="369332"/>
          </a:xfrm>
          <a:prstGeom prst="rect">
            <a:avLst/>
          </a:prstGeom>
          <a:noFill/>
        </p:spPr>
        <p:txBody>
          <a:bodyPr wrap="square">
            <a:spAutoFit/>
          </a:bodyPr>
          <a:lstStyle/>
          <a:p>
            <a:r>
              <a:rPr lang="en-US" b="1" dirty="0">
                <a:solidFill>
                  <a:schemeClr val="bg1"/>
                </a:solidFill>
              </a:rPr>
              <a:t>Yearly Utilities : Current Debt (0.303482)</a:t>
            </a:r>
          </a:p>
        </p:txBody>
      </p:sp>
      <p:pic>
        <p:nvPicPr>
          <p:cNvPr id="6" name="Graphic 5" descr="Loan with solid fill">
            <a:extLst>
              <a:ext uri="{FF2B5EF4-FFF2-40B4-BE49-F238E27FC236}">
                <a16:creationId xmlns:a16="http://schemas.microsoft.com/office/drawing/2014/main" id="{9A7D3E43-8087-8C6E-B70E-1BAD89589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8787" y="4077478"/>
            <a:ext cx="3660708" cy="2386116"/>
          </a:xfrm>
          <a:prstGeom prst="rect">
            <a:avLst/>
          </a:prstGeom>
        </p:spPr>
      </p:pic>
      <p:sp>
        <p:nvSpPr>
          <p:cNvPr id="11" name="TextBox 10">
            <a:extLst>
              <a:ext uri="{FF2B5EF4-FFF2-40B4-BE49-F238E27FC236}">
                <a16:creationId xmlns:a16="http://schemas.microsoft.com/office/drawing/2014/main" id="{4311BCBC-762E-2363-928E-F4EEC123D17B}"/>
              </a:ext>
            </a:extLst>
          </p:cNvPr>
          <p:cNvSpPr txBox="1"/>
          <p:nvPr/>
        </p:nvSpPr>
        <p:spPr>
          <a:xfrm>
            <a:off x="6096000" y="2548686"/>
            <a:ext cx="5725886" cy="1938992"/>
          </a:xfrm>
          <a:prstGeom prst="rect">
            <a:avLst/>
          </a:prstGeom>
          <a:noFill/>
        </p:spPr>
        <p:txBody>
          <a:bodyPr wrap="square">
            <a:spAutoFit/>
          </a:bodyPr>
          <a:lstStyle/>
          <a:p>
            <a:pPr algn="l"/>
            <a:r>
              <a:rPr lang="en-US" sz="2000" b="1" i="0" dirty="0">
                <a:solidFill>
                  <a:schemeClr val="bg1"/>
                </a:solidFill>
                <a:effectLst/>
                <a:latin typeface="Söhne"/>
              </a:rPr>
              <a:t>This represents the ratio between yearly utility expenses and current debt. A higher ratio implies efficient management of debt in comparison to utility costs, which typically reflects responsible financial behavior and contributes positively to credit scores.</a:t>
            </a:r>
          </a:p>
        </p:txBody>
      </p:sp>
    </p:spTree>
    <p:extLst>
      <p:ext uri="{BB962C8B-B14F-4D97-AF65-F5344CB8AC3E}">
        <p14:creationId xmlns:p14="http://schemas.microsoft.com/office/powerpoint/2010/main" val="29345256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FA838C21-0C95-5768-46DF-50FEC73D9FB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B4B70B-E06A-0475-86C8-6FF6413ACC18}"/>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5EFA4738-A4B0-1E79-8A1C-B0685983D59C}"/>
              </a:ext>
            </a:extLst>
          </p:cNvPr>
          <p:cNvGrpSpPr/>
          <p:nvPr/>
        </p:nvGrpSpPr>
        <p:grpSpPr>
          <a:xfrm>
            <a:off x="512728" y="1049391"/>
            <a:ext cx="8605520" cy="1442139"/>
            <a:chOff x="538480" y="705337"/>
            <a:chExt cx="8605520" cy="1442139"/>
          </a:xfrm>
        </p:grpSpPr>
        <p:sp>
          <p:nvSpPr>
            <p:cNvPr id="3" name="TextBox 2">
              <a:extLst>
                <a:ext uri="{FF2B5EF4-FFF2-40B4-BE49-F238E27FC236}">
                  <a16:creationId xmlns:a16="http://schemas.microsoft.com/office/drawing/2014/main" id="{F2B1534E-51E6-0EEE-42B3-76D0F72603B8}"/>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C6BF6621-3816-93A5-4A63-4ED2F040D929}"/>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4" name="Picture 13" descr="A graph of a credit score&#10;&#10;Description automatically generated">
            <a:extLst>
              <a:ext uri="{FF2B5EF4-FFF2-40B4-BE49-F238E27FC236}">
                <a16:creationId xmlns:a16="http://schemas.microsoft.com/office/drawing/2014/main" id="{37CE1773-8610-D10A-D833-C407B815A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28" y="2128629"/>
            <a:ext cx="5540220" cy="3796310"/>
          </a:xfrm>
          <a:prstGeom prst="rect">
            <a:avLst/>
          </a:prstGeom>
        </p:spPr>
      </p:pic>
      <p:sp>
        <p:nvSpPr>
          <p:cNvPr id="5" name="TextBox 4">
            <a:extLst>
              <a:ext uri="{FF2B5EF4-FFF2-40B4-BE49-F238E27FC236}">
                <a16:creationId xmlns:a16="http://schemas.microsoft.com/office/drawing/2014/main" id="{FABC809A-7DBA-C0DD-40B0-57BAAD750AFD}"/>
              </a:ext>
            </a:extLst>
          </p:cNvPr>
          <p:cNvSpPr txBox="1"/>
          <p:nvPr/>
        </p:nvSpPr>
        <p:spPr>
          <a:xfrm>
            <a:off x="512728" y="1759297"/>
            <a:ext cx="6097554" cy="369332"/>
          </a:xfrm>
          <a:prstGeom prst="rect">
            <a:avLst/>
          </a:prstGeom>
          <a:noFill/>
        </p:spPr>
        <p:txBody>
          <a:bodyPr wrap="square">
            <a:spAutoFit/>
          </a:bodyPr>
          <a:lstStyle/>
          <a:p>
            <a:r>
              <a:rPr lang="en-US" b="1" dirty="0">
                <a:solidFill>
                  <a:schemeClr val="bg1"/>
                </a:solidFill>
              </a:rPr>
              <a:t>Yearly Groceries : Current Debt (0.286999)</a:t>
            </a:r>
          </a:p>
        </p:txBody>
      </p:sp>
      <p:pic>
        <p:nvPicPr>
          <p:cNvPr id="9" name="Graphic 8" descr="Shopping cart with solid fill">
            <a:extLst>
              <a:ext uri="{FF2B5EF4-FFF2-40B4-BE49-F238E27FC236}">
                <a16:creationId xmlns:a16="http://schemas.microsoft.com/office/drawing/2014/main" id="{158C543D-8D5E-CFDE-9DC2-3518398CA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6085" y="4116001"/>
            <a:ext cx="2438176" cy="2438176"/>
          </a:xfrm>
          <a:prstGeom prst="rect">
            <a:avLst/>
          </a:prstGeom>
        </p:spPr>
      </p:pic>
      <p:pic>
        <p:nvPicPr>
          <p:cNvPr id="13" name="Graphic 12" descr="Dollar with solid fill">
            <a:extLst>
              <a:ext uri="{FF2B5EF4-FFF2-40B4-BE49-F238E27FC236}">
                <a16:creationId xmlns:a16="http://schemas.microsoft.com/office/drawing/2014/main" id="{8F859EDB-6095-3EA5-23CA-42169977C3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4055" y="4676430"/>
            <a:ext cx="1062235" cy="828317"/>
          </a:xfrm>
          <a:prstGeom prst="rect">
            <a:avLst/>
          </a:prstGeom>
        </p:spPr>
      </p:pic>
      <p:sp>
        <p:nvSpPr>
          <p:cNvPr id="16" name="TextBox 15">
            <a:extLst>
              <a:ext uri="{FF2B5EF4-FFF2-40B4-BE49-F238E27FC236}">
                <a16:creationId xmlns:a16="http://schemas.microsoft.com/office/drawing/2014/main" id="{21568AC7-C059-519F-53AE-007D628E25DD}"/>
              </a:ext>
            </a:extLst>
          </p:cNvPr>
          <p:cNvSpPr txBox="1"/>
          <p:nvPr/>
        </p:nvSpPr>
        <p:spPr>
          <a:xfrm>
            <a:off x="6503390" y="2245152"/>
            <a:ext cx="5229715" cy="1938992"/>
          </a:xfrm>
          <a:prstGeom prst="rect">
            <a:avLst/>
          </a:prstGeom>
          <a:noFill/>
        </p:spPr>
        <p:txBody>
          <a:bodyPr wrap="square">
            <a:spAutoFit/>
          </a:bodyPr>
          <a:lstStyle/>
          <a:p>
            <a:pPr algn="l"/>
            <a:r>
              <a:rPr lang="en-US" sz="2000" b="1" i="0" dirty="0">
                <a:solidFill>
                  <a:schemeClr val="bg1"/>
                </a:solidFill>
                <a:effectLst/>
                <a:latin typeface="Söhne"/>
              </a:rPr>
              <a:t>This measures the ratio between yearly grocery expenses and current debt. A higher ratio indicates prudent management of debt relative to grocery spending, suggesting a responsible approach to financial management and contributing positively to credit scores."</a:t>
            </a:r>
          </a:p>
        </p:txBody>
      </p:sp>
    </p:spTree>
    <p:extLst>
      <p:ext uri="{BB962C8B-B14F-4D97-AF65-F5344CB8AC3E}">
        <p14:creationId xmlns:p14="http://schemas.microsoft.com/office/powerpoint/2010/main" val="59004455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71DA0FE-6C37-62C2-F18A-F3CD3E75C8C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ACA172A-4F40-7681-60B3-D172CBCB557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24106C70-ACE2-ACBB-76CE-2350FA16B985}"/>
              </a:ext>
            </a:extLst>
          </p:cNvPr>
          <p:cNvGrpSpPr/>
          <p:nvPr/>
        </p:nvGrpSpPr>
        <p:grpSpPr>
          <a:xfrm>
            <a:off x="538479" y="1173419"/>
            <a:ext cx="8605520" cy="1442139"/>
            <a:chOff x="538480" y="705337"/>
            <a:chExt cx="8605520" cy="1442139"/>
          </a:xfrm>
        </p:grpSpPr>
        <p:sp>
          <p:nvSpPr>
            <p:cNvPr id="3" name="TextBox 2">
              <a:extLst>
                <a:ext uri="{FF2B5EF4-FFF2-40B4-BE49-F238E27FC236}">
                  <a16:creationId xmlns:a16="http://schemas.microsoft.com/office/drawing/2014/main" id="{E9200DD7-A37C-0287-4C37-B14BA5697D4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2A0A5279-EC59-109F-1927-02FF9153F1CD}"/>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5" name="Picture 4" descr="A red dotted line and a black line&#10;&#10;Description automatically generated">
            <a:extLst>
              <a:ext uri="{FF2B5EF4-FFF2-40B4-BE49-F238E27FC236}">
                <a16:creationId xmlns:a16="http://schemas.microsoft.com/office/drawing/2014/main" id="{7DA0B05C-2484-A08B-E05C-B4A59F2CB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5" y="2329042"/>
            <a:ext cx="5168751" cy="3826802"/>
          </a:xfrm>
          <a:prstGeom prst="rect">
            <a:avLst/>
          </a:prstGeom>
        </p:spPr>
      </p:pic>
      <p:sp>
        <p:nvSpPr>
          <p:cNvPr id="13" name="TextBox 12">
            <a:extLst>
              <a:ext uri="{FF2B5EF4-FFF2-40B4-BE49-F238E27FC236}">
                <a16:creationId xmlns:a16="http://schemas.microsoft.com/office/drawing/2014/main" id="{77F1D483-FA80-6C06-66AA-3CECDCAD0FF5}"/>
              </a:ext>
            </a:extLst>
          </p:cNvPr>
          <p:cNvSpPr txBox="1"/>
          <p:nvPr/>
        </p:nvSpPr>
        <p:spPr>
          <a:xfrm>
            <a:off x="457778" y="1871529"/>
            <a:ext cx="6708133" cy="369332"/>
          </a:xfrm>
          <a:prstGeom prst="rect">
            <a:avLst/>
          </a:prstGeom>
          <a:noFill/>
        </p:spPr>
        <p:txBody>
          <a:bodyPr wrap="square">
            <a:spAutoFit/>
          </a:bodyPr>
          <a:lstStyle/>
          <a:p>
            <a:r>
              <a:rPr lang="en-US" b="1" dirty="0">
                <a:solidFill>
                  <a:schemeClr val="bg1"/>
                </a:solidFill>
              </a:rPr>
              <a:t>Current Debt : Yearly Income (-0.857900)</a:t>
            </a:r>
          </a:p>
        </p:txBody>
      </p:sp>
      <p:pic>
        <p:nvPicPr>
          <p:cNvPr id="1026" name="Picture 2" descr="Calculate Your Debt-to-Income Ratio | Wells Fargo">
            <a:extLst>
              <a:ext uri="{FF2B5EF4-FFF2-40B4-BE49-F238E27FC236}">
                <a16:creationId xmlns:a16="http://schemas.microsoft.com/office/drawing/2014/main" id="{13AADAF5-BF98-0C33-985D-30884DB18746}"/>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72608" y="4724084"/>
            <a:ext cx="1152527" cy="17547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250057-7D3C-77D9-075C-E3347DC921E7}"/>
              </a:ext>
            </a:extLst>
          </p:cNvPr>
          <p:cNvSpPr txBox="1"/>
          <p:nvPr/>
        </p:nvSpPr>
        <p:spPr>
          <a:xfrm>
            <a:off x="6761585" y="2615558"/>
            <a:ext cx="5168751" cy="2246769"/>
          </a:xfrm>
          <a:prstGeom prst="rect">
            <a:avLst/>
          </a:prstGeom>
          <a:noFill/>
        </p:spPr>
        <p:txBody>
          <a:bodyPr wrap="square">
            <a:spAutoFit/>
          </a:bodyPr>
          <a:lstStyle/>
          <a:p>
            <a:pPr algn="l"/>
            <a:r>
              <a:rPr lang="en-US" sz="2000" b="1" i="0" dirty="0">
                <a:solidFill>
                  <a:schemeClr val="bg1"/>
                </a:solidFill>
                <a:effectLst/>
                <a:latin typeface="Söhne"/>
              </a:rPr>
              <a:t>This ratio compares an individual's current debt to their yearly income. A higher ratio suggests that a significant portion of their income is allocated towards debt repayment, indicating potential financial strain and, consequently, a negative impact on credit scores.</a:t>
            </a:r>
          </a:p>
        </p:txBody>
      </p:sp>
    </p:spTree>
    <p:extLst>
      <p:ext uri="{BB962C8B-B14F-4D97-AF65-F5344CB8AC3E}">
        <p14:creationId xmlns:p14="http://schemas.microsoft.com/office/powerpoint/2010/main" val="30903861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C7A7ED25-E178-EBD2-7037-77DDAF9529A4}"/>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3E9F021-1F1A-E6B6-E45A-64FEC3941FAA}"/>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t>Results</a:t>
            </a:r>
          </a:p>
        </p:txBody>
      </p:sp>
      <p:grpSp>
        <p:nvGrpSpPr>
          <p:cNvPr id="7" name="Group 6">
            <a:extLst>
              <a:ext uri="{FF2B5EF4-FFF2-40B4-BE49-F238E27FC236}">
                <a16:creationId xmlns:a16="http://schemas.microsoft.com/office/drawing/2014/main" id="{212A6402-3B94-5186-3FC8-FFAABB138341}"/>
              </a:ext>
            </a:extLst>
          </p:cNvPr>
          <p:cNvGrpSpPr/>
          <p:nvPr/>
        </p:nvGrpSpPr>
        <p:grpSpPr>
          <a:xfrm>
            <a:off x="538480" y="1064744"/>
            <a:ext cx="8605520" cy="1442139"/>
            <a:chOff x="538480" y="705337"/>
            <a:chExt cx="8605520" cy="1442139"/>
          </a:xfrm>
        </p:grpSpPr>
        <p:sp>
          <p:nvSpPr>
            <p:cNvPr id="3" name="TextBox 2">
              <a:extLst>
                <a:ext uri="{FF2B5EF4-FFF2-40B4-BE49-F238E27FC236}">
                  <a16:creationId xmlns:a16="http://schemas.microsoft.com/office/drawing/2014/main" id="{BCF9CC9A-07D8-EFC8-655E-9E83A5EEC21A}"/>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9BE423FD-D974-3275-363E-6E96BCB5CF12}"/>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9" name="Picture 8" descr="A graph with red dots&#10;&#10;Description automatically generated">
            <a:extLst>
              <a:ext uri="{FF2B5EF4-FFF2-40B4-BE49-F238E27FC236}">
                <a16:creationId xmlns:a16="http://schemas.microsoft.com/office/drawing/2014/main" id="{311FF772-A2B2-5703-EB3B-A99E7F0E5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1" y="2303409"/>
            <a:ext cx="5227838" cy="3808141"/>
          </a:xfrm>
          <a:prstGeom prst="rect">
            <a:avLst/>
          </a:prstGeom>
        </p:spPr>
      </p:pic>
      <p:sp>
        <p:nvSpPr>
          <p:cNvPr id="6" name="TextBox 5">
            <a:extLst>
              <a:ext uri="{FF2B5EF4-FFF2-40B4-BE49-F238E27FC236}">
                <a16:creationId xmlns:a16="http://schemas.microsoft.com/office/drawing/2014/main" id="{9BC12E39-E82E-F4AB-87A3-F6F3EE62BBFE}"/>
              </a:ext>
            </a:extLst>
          </p:cNvPr>
          <p:cNvSpPr txBox="1"/>
          <p:nvPr/>
        </p:nvSpPr>
        <p:spPr>
          <a:xfrm>
            <a:off x="450329" y="1860552"/>
            <a:ext cx="6097554" cy="646331"/>
          </a:xfrm>
          <a:prstGeom prst="rect">
            <a:avLst/>
          </a:prstGeom>
          <a:noFill/>
        </p:spPr>
        <p:txBody>
          <a:bodyPr wrap="square">
            <a:spAutoFit/>
          </a:bodyPr>
          <a:lstStyle/>
          <a:p>
            <a:r>
              <a:rPr lang="en-US" b="1" dirty="0">
                <a:solidFill>
                  <a:schemeClr val="bg1"/>
                </a:solidFill>
              </a:rPr>
              <a:t>Current Debt : Current Savings (-0.454068)</a:t>
            </a:r>
          </a:p>
          <a:p>
            <a:endParaRPr lang="en-US" dirty="0">
              <a:solidFill>
                <a:schemeClr val="bg1"/>
              </a:solidFill>
            </a:endParaRPr>
          </a:p>
        </p:txBody>
      </p:sp>
      <p:pic>
        <p:nvPicPr>
          <p:cNvPr id="12" name="Graphic 11" descr="Open hand with plant with solid fill">
            <a:extLst>
              <a:ext uri="{FF2B5EF4-FFF2-40B4-BE49-F238E27FC236}">
                <a16:creationId xmlns:a16="http://schemas.microsoft.com/office/drawing/2014/main" id="{B4545DA9-F15D-1ACC-3692-10ACA6669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049" y="4207479"/>
            <a:ext cx="2431993" cy="2431993"/>
          </a:xfrm>
          <a:prstGeom prst="rect">
            <a:avLst/>
          </a:prstGeom>
        </p:spPr>
      </p:pic>
      <p:sp>
        <p:nvSpPr>
          <p:cNvPr id="14" name="TextBox 13">
            <a:extLst>
              <a:ext uri="{FF2B5EF4-FFF2-40B4-BE49-F238E27FC236}">
                <a16:creationId xmlns:a16="http://schemas.microsoft.com/office/drawing/2014/main" id="{13E9DB9E-FDF3-D0B0-5854-FBBF6D4877F5}"/>
              </a:ext>
            </a:extLst>
          </p:cNvPr>
          <p:cNvSpPr txBox="1"/>
          <p:nvPr/>
        </p:nvSpPr>
        <p:spPr>
          <a:xfrm>
            <a:off x="6425683" y="2476354"/>
            <a:ext cx="4961552" cy="1938992"/>
          </a:xfrm>
          <a:prstGeom prst="rect">
            <a:avLst/>
          </a:prstGeom>
          <a:noFill/>
        </p:spPr>
        <p:txBody>
          <a:bodyPr wrap="square">
            <a:spAutoFit/>
          </a:bodyPr>
          <a:lstStyle/>
          <a:p>
            <a:pPr algn="l"/>
            <a:r>
              <a:rPr lang="en-US" sz="2000" b="1" i="0" dirty="0">
                <a:solidFill>
                  <a:schemeClr val="bg1"/>
                </a:solidFill>
                <a:effectLst/>
                <a:latin typeface="Söhne"/>
              </a:rPr>
              <a:t>This ratio evaluates the relationship between an individual's current debt and their current savings. A higher ratio implies a lack of sufficient savings to cover debt obligations, potentially indicating financial instability and leading to lower credit scores.</a:t>
            </a:r>
          </a:p>
        </p:txBody>
      </p:sp>
    </p:spTree>
    <p:extLst>
      <p:ext uri="{BB962C8B-B14F-4D97-AF65-F5344CB8AC3E}">
        <p14:creationId xmlns:p14="http://schemas.microsoft.com/office/powerpoint/2010/main" val="21992232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D5ABA08E-B037-D08F-23F7-09AA4A902A1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23A6E26-1745-35A9-CB3F-A0DD70EFA29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870F193F-B223-B2B2-50F2-48F66281975D}"/>
              </a:ext>
            </a:extLst>
          </p:cNvPr>
          <p:cNvGrpSpPr/>
          <p:nvPr/>
        </p:nvGrpSpPr>
        <p:grpSpPr>
          <a:xfrm>
            <a:off x="538481" y="1021619"/>
            <a:ext cx="8605520" cy="1442139"/>
            <a:chOff x="538480" y="705337"/>
            <a:chExt cx="8605520" cy="1442139"/>
          </a:xfrm>
        </p:grpSpPr>
        <p:sp>
          <p:nvSpPr>
            <p:cNvPr id="3" name="TextBox 2">
              <a:extLst>
                <a:ext uri="{FF2B5EF4-FFF2-40B4-BE49-F238E27FC236}">
                  <a16:creationId xmlns:a16="http://schemas.microsoft.com/office/drawing/2014/main" id="{9CA3C334-EB88-6C8E-30FC-8E3DD45AADDA}"/>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39D0D8AA-E387-36C1-A07D-F07B476BECA2}"/>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11" name="Picture 10" descr="A graph with red dots&#10;&#10;Description automatically generated">
            <a:extLst>
              <a:ext uri="{FF2B5EF4-FFF2-40B4-BE49-F238E27FC236}">
                <a16:creationId xmlns:a16="http://schemas.microsoft.com/office/drawing/2014/main" id="{6286E90D-62E3-F04A-D0ED-04FC612D3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1" y="2201658"/>
            <a:ext cx="5322846" cy="3937885"/>
          </a:xfrm>
          <a:prstGeom prst="rect">
            <a:avLst/>
          </a:prstGeom>
        </p:spPr>
      </p:pic>
      <p:sp>
        <p:nvSpPr>
          <p:cNvPr id="6" name="TextBox 5">
            <a:extLst>
              <a:ext uri="{FF2B5EF4-FFF2-40B4-BE49-F238E27FC236}">
                <a16:creationId xmlns:a16="http://schemas.microsoft.com/office/drawing/2014/main" id="{833C783D-3437-35AC-3F0D-D832F33F105C}"/>
              </a:ext>
            </a:extLst>
          </p:cNvPr>
          <p:cNvSpPr txBox="1"/>
          <p:nvPr/>
        </p:nvSpPr>
        <p:spPr>
          <a:xfrm>
            <a:off x="538481" y="1757588"/>
            <a:ext cx="6097554" cy="369332"/>
          </a:xfrm>
          <a:prstGeom prst="rect">
            <a:avLst/>
          </a:prstGeom>
          <a:noFill/>
        </p:spPr>
        <p:txBody>
          <a:bodyPr wrap="square">
            <a:spAutoFit/>
          </a:bodyPr>
          <a:lstStyle/>
          <a:p>
            <a:r>
              <a:rPr lang="en-US" b="1" dirty="0">
                <a:solidFill>
                  <a:schemeClr val="bg1"/>
                </a:solidFill>
              </a:rPr>
              <a:t>Yearly Education : Yearly Income  (-0.303268)</a:t>
            </a:r>
          </a:p>
        </p:txBody>
      </p:sp>
      <p:grpSp>
        <p:nvGrpSpPr>
          <p:cNvPr id="22" name="Group 21">
            <a:extLst>
              <a:ext uri="{FF2B5EF4-FFF2-40B4-BE49-F238E27FC236}">
                <a16:creationId xmlns:a16="http://schemas.microsoft.com/office/drawing/2014/main" id="{B2536D00-F776-5550-1436-701509913462}"/>
              </a:ext>
            </a:extLst>
          </p:cNvPr>
          <p:cNvGrpSpPr/>
          <p:nvPr/>
        </p:nvGrpSpPr>
        <p:grpSpPr>
          <a:xfrm>
            <a:off x="7806031" y="4907965"/>
            <a:ext cx="2507990" cy="1384355"/>
            <a:chOff x="7164553" y="3631251"/>
            <a:chExt cx="3303552" cy="2306820"/>
          </a:xfrm>
        </p:grpSpPr>
        <p:grpSp>
          <p:nvGrpSpPr>
            <p:cNvPr id="20" name="Group 19">
              <a:extLst>
                <a:ext uri="{FF2B5EF4-FFF2-40B4-BE49-F238E27FC236}">
                  <a16:creationId xmlns:a16="http://schemas.microsoft.com/office/drawing/2014/main" id="{EBDE3575-2F20-5ABD-049A-262B533F474A}"/>
                </a:ext>
              </a:extLst>
            </p:cNvPr>
            <p:cNvGrpSpPr/>
            <p:nvPr/>
          </p:nvGrpSpPr>
          <p:grpSpPr>
            <a:xfrm>
              <a:off x="7468751" y="3631251"/>
              <a:ext cx="2999354" cy="2306820"/>
              <a:chOff x="7207494" y="3616858"/>
              <a:chExt cx="2999354" cy="2306820"/>
            </a:xfrm>
          </p:grpSpPr>
          <p:pic>
            <p:nvPicPr>
              <p:cNvPr id="12" name="Graphic 11" descr="Books with solid fill">
                <a:extLst>
                  <a:ext uri="{FF2B5EF4-FFF2-40B4-BE49-F238E27FC236}">
                    <a16:creationId xmlns:a16="http://schemas.microsoft.com/office/drawing/2014/main" id="{C9C8186D-6DED-FFDC-12F7-77262E240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619" y="4257449"/>
                <a:ext cx="1666229" cy="1666229"/>
              </a:xfrm>
              <a:prstGeom prst="rect">
                <a:avLst/>
              </a:prstGeom>
            </p:spPr>
          </p:pic>
          <p:pic>
            <p:nvPicPr>
              <p:cNvPr id="16" name="Graphic 15" descr="Books outline">
                <a:extLst>
                  <a:ext uri="{FF2B5EF4-FFF2-40B4-BE49-F238E27FC236}">
                    <a16:creationId xmlns:a16="http://schemas.microsoft.com/office/drawing/2014/main" id="{4633EAAE-A18C-F1D7-8067-E64D98D4DE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7494" y="4950329"/>
                <a:ext cx="914400" cy="914400"/>
              </a:xfrm>
              <a:prstGeom prst="rect">
                <a:avLst/>
              </a:prstGeom>
            </p:spPr>
          </p:pic>
          <p:pic>
            <p:nvPicPr>
              <p:cNvPr id="18" name="Graphic 17" descr="Dollar with solid fill">
                <a:extLst>
                  <a:ext uri="{FF2B5EF4-FFF2-40B4-BE49-F238E27FC236}">
                    <a16:creationId xmlns:a16="http://schemas.microsoft.com/office/drawing/2014/main" id="{5EE8F4BE-3A64-A392-2F10-545BCC50ED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76030" y="4322223"/>
                <a:ext cx="777327" cy="777327"/>
              </a:xfrm>
              <a:prstGeom prst="rect">
                <a:avLst/>
              </a:prstGeom>
            </p:spPr>
          </p:pic>
          <p:pic>
            <p:nvPicPr>
              <p:cNvPr id="19" name="Graphic 18" descr="Dollar with solid fill">
                <a:extLst>
                  <a:ext uri="{FF2B5EF4-FFF2-40B4-BE49-F238E27FC236}">
                    <a16:creationId xmlns:a16="http://schemas.microsoft.com/office/drawing/2014/main" id="{CF1AF927-A3C2-1FCB-28F9-3C5996B3B9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11997" y="3616858"/>
                <a:ext cx="777327" cy="777327"/>
              </a:xfrm>
              <a:prstGeom prst="rect">
                <a:avLst/>
              </a:prstGeom>
            </p:spPr>
          </p:pic>
        </p:grpSp>
        <p:sp>
          <p:nvSpPr>
            <p:cNvPr id="21" name="Arrow: Right 20">
              <a:extLst>
                <a:ext uri="{FF2B5EF4-FFF2-40B4-BE49-F238E27FC236}">
                  <a16:creationId xmlns:a16="http://schemas.microsoft.com/office/drawing/2014/main" id="{97EA9EEA-37F8-307F-275E-A9CE7D29FF32}"/>
                </a:ext>
              </a:extLst>
            </p:cNvPr>
            <p:cNvSpPr/>
            <p:nvPr/>
          </p:nvSpPr>
          <p:spPr>
            <a:xfrm rot="20050944">
              <a:off x="7164553" y="3681959"/>
              <a:ext cx="3064813" cy="31059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5928D5DD-1AC9-2E01-DFCA-10C77226EE94}"/>
              </a:ext>
            </a:extLst>
          </p:cNvPr>
          <p:cNvSpPr txBox="1"/>
          <p:nvPr/>
        </p:nvSpPr>
        <p:spPr>
          <a:xfrm>
            <a:off x="6455395" y="2344080"/>
            <a:ext cx="5640501" cy="2246769"/>
          </a:xfrm>
          <a:prstGeom prst="rect">
            <a:avLst/>
          </a:prstGeom>
          <a:noFill/>
        </p:spPr>
        <p:txBody>
          <a:bodyPr wrap="square">
            <a:spAutoFit/>
          </a:bodyPr>
          <a:lstStyle/>
          <a:p>
            <a:pPr algn="l"/>
            <a:r>
              <a:rPr lang="en-US" sz="2000" b="1" i="0" dirty="0">
                <a:solidFill>
                  <a:schemeClr val="bg1"/>
                </a:solidFill>
                <a:effectLst/>
                <a:latin typeface="Söhne"/>
              </a:rPr>
              <a:t>This compares an individual's yearly education expenses to their yearly income. A higher ratio indicates a significant portion of income allocated towards education costs, potentially leaving fewer resources available for managing debt and other financial obligations, thereby negatively affecting credit scores.</a:t>
            </a:r>
          </a:p>
        </p:txBody>
      </p:sp>
    </p:spTree>
    <p:extLst>
      <p:ext uri="{BB962C8B-B14F-4D97-AF65-F5344CB8AC3E}">
        <p14:creationId xmlns:p14="http://schemas.microsoft.com/office/powerpoint/2010/main" val="232933911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3767744A-6081-6C0E-17F9-3BD05D92BD31}"/>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F7A509A-F35A-10C4-72A8-BAF15C306B8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FCC0DE12-27D4-B355-36CA-347FC5272B59}"/>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F7C7324B-FD2C-029C-A646-E9AE79031FF8}"/>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23159F3A-BB1D-2495-D567-7F87CE620A06}"/>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pic>
        <p:nvPicPr>
          <p:cNvPr id="6" name="Picture 5" descr="A pie chart with a number of text with Crust in the background&#10;&#10;Description automatically generated with medium confidence">
            <a:extLst>
              <a:ext uri="{FF2B5EF4-FFF2-40B4-BE49-F238E27FC236}">
                <a16:creationId xmlns:a16="http://schemas.microsoft.com/office/drawing/2014/main" id="{C5731222-593F-80C7-D54C-2987D7C49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98" y="2418811"/>
            <a:ext cx="5008373" cy="3848939"/>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2200A575-0EC6-47CF-CB5B-419C0370620D}"/>
              </a:ext>
            </a:extLst>
          </p:cNvPr>
          <p:cNvSpPr txBox="1"/>
          <p:nvPr/>
        </p:nvSpPr>
        <p:spPr>
          <a:xfrm>
            <a:off x="768674" y="1957146"/>
            <a:ext cx="2598340" cy="461665"/>
          </a:xfrm>
          <a:prstGeom prst="rect">
            <a:avLst/>
          </a:prstGeom>
          <a:noFill/>
        </p:spPr>
        <p:txBody>
          <a:bodyPr wrap="none" rtlCol="0">
            <a:spAutoFit/>
          </a:bodyPr>
          <a:lstStyle/>
          <a:p>
            <a:r>
              <a:rPr lang="en-US" sz="2400" b="1" dirty="0">
                <a:solidFill>
                  <a:schemeClr val="bg1"/>
                </a:solidFill>
              </a:rPr>
              <a:t>Washington, D.C.</a:t>
            </a:r>
          </a:p>
        </p:txBody>
      </p:sp>
      <p:pic>
        <p:nvPicPr>
          <p:cNvPr id="15" name="Picture 14" descr="A map of the united states&#10;&#10;Description automatically generated">
            <a:extLst>
              <a:ext uri="{FF2B5EF4-FFF2-40B4-BE49-F238E27FC236}">
                <a16:creationId xmlns:a16="http://schemas.microsoft.com/office/drawing/2014/main" id="{FAB53DD5-1FD4-C827-1B61-88AFD1EEE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CD7F89EB-BC54-D674-43E1-D25B920D43C2}"/>
              </a:ext>
            </a:extLst>
          </p:cNvPr>
          <p:cNvSpPr/>
          <p:nvPr/>
        </p:nvSpPr>
        <p:spPr>
          <a:xfrm>
            <a:off x="11203066" y="3881536"/>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D81709-D89B-9CF8-2162-B0F3C195289F}"/>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i="0" u="none" strike="noStrike" dirty="0">
                <a:solidFill>
                  <a:schemeClr val="bg1"/>
                </a:solidFill>
                <a:effectLst/>
              </a:rPr>
              <a:t>Southeast Region</a:t>
            </a:r>
            <a:endParaRPr lang="en-US" sz="2400" b="1" dirty="0">
              <a:solidFill>
                <a:schemeClr val="bg1"/>
              </a:solidFill>
              <a:effectLst/>
            </a:endParaRPr>
          </a:p>
        </p:txBody>
      </p:sp>
    </p:spTree>
    <p:extLst>
      <p:ext uri="{BB962C8B-B14F-4D97-AF65-F5344CB8AC3E}">
        <p14:creationId xmlns:p14="http://schemas.microsoft.com/office/powerpoint/2010/main" val="5590892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9845568-59C8-B57C-2594-8113B002C99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240B89A-35F9-F848-4BEE-A0F488942343}"/>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91408D78-D0CD-51C2-FED7-44F50E165A72}"/>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DAE94FE4-C616-D1AF-F0CC-A9B9E0AEF373}"/>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6EA0812D-BF46-C360-4050-49DA66B1E2CB}"/>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sp>
        <p:nvSpPr>
          <p:cNvPr id="13" name="TextBox 12">
            <a:extLst>
              <a:ext uri="{FF2B5EF4-FFF2-40B4-BE49-F238E27FC236}">
                <a16:creationId xmlns:a16="http://schemas.microsoft.com/office/drawing/2014/main" id="{F6725774-9BC3-4590-4DE4-9F648E8050A0}"/>
              </a:ext>
            </a:extLst>
          </p:cNvPr>
          <p:cNvSpPr txBox="1"/>
          <p:nvPr/>
        </p:nvSpPr>
        <p:spPr>
          <a:xfrm>
            <a:off x="917963" y="1928574"/>
            <a:ext cx="1237408" cy="461665"/>
          </a:xfrm>
          <a:prstGeom prst="rect">
            <a:avLst/>
          </a:prstGeom>
          <a:noFill/>
        </p:spPr>
        <p:txBody>
          <a:bodyPr wrap="square" rtlCol="0">
            <a:spAutoFit/>
          </a:bodyPr>
          <a:lstStyle/>
          <a:p>
            <a:r>
              <a:rPr lang="en-US" sz="2400" b="1" dirty="0">
                <a:solidFill>
                  <a:schemeClr val="bg1"/>
                </a:solidFill>
              </a:rPr>
              <a:t>Alaska</a:t>
            </a:r>
          </a:p>
        </p:txBody>
      </p:sp>
      <p:pic>
        <p:nvPicPr>
          <p:cNvPr id="15" name="Picture 14" descr="A map of the united states&#10;&#10;Description automatically generated">
            <a:extLst>
              <a:ext uri="{FF2B5EF4-FFF2-40B4-BE49-F238E27FC236}">
                <a16:creationId xmlns:a16="http://schemas.microsoft.com/office/drawing/2014/main" id="{7C850F38-B941-761A-2D63-C1730724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5B3C123C-1DEA-CAA4-693A-EB77C1CB228A}"/>
              </a:ext>
            </a:extLst>
          </p:cNvPr>
          <p:cNvSpPr/>
          <p:nvPr/>
        </p:nvSpPr>
        <p:spPr>
          <a:xfrm>
            <a:off x="8459866" y="5281127"/>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71D5997-3742-C746-27F1-57DB0941811D}"/>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i="0" u="none" strike="noStrike" dirty="0">
                <a:solidFill>
                  <a:schemeClr val="bg1"/>
                </a:solidFill>
                <a:effectLst/>
              </a:rPr>
              <a:t>West Region</a:t>
            </a:r>
            <a:endParaRPr lang="en-US" sz="2400" b="1" dirty="0">
              <a:solidFill>
                <a:schemeClr val="bg1"/>
              </a:solidFill>
              <a:effectLst/>
            </a:endParaRPr>
          </a:p>
        </p:txBody>
      </p:sp>
      <p:pic>
        <p:nvPicPr>
          <p:cNvPr id="5" name="Picture 4">
            <a:extLst>
              <a:ext uri="{FF2B5EF4-FFF2-40B4-BE49-F238E27FC236}">
                <a16:creationId xmlns:a16="http://schemas.microsoft.com/office/drawing/2014/main" id="{2A0DE006-D632-6976-159F-C3C92B6B1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58" y="2390239"/>
            <a:ext cx="4961247" cy="3842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80489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2145BB96-82F8-43C3-F6D8-12734518AB59}"/>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E885C78-F171-C8FF-9671-66D57EB1E1E3}"/>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5E89A724-AED0-290F-A261-FC272EB06909}"/>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FB9F4CCF-B0B4-0ACC-80B0-344F81BF3140}"/>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7B046D28-599D-2E2A-0ABB-E389C28BE15D}"/>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sp>
        <p:nvSpPr>
          <p:cNvPr id="13" name="TextBox 12">
            <a:extLst>
              <a:ext uri="{FF2B5EF4-FFF2-40B4-BE49-F238E27FC236}">
                <a16:creationId xmlns:a16="http://schemas.microsoft.com/office/drawing/2014/main" id="{77321547-77F4-84D4-34D8-32E49DF06F45}"/>
              </a:ext>
            </a:extLst>
          </p:cNvPr>
          <p:cNvSpPr txBox="1"/>
          <p:nvPr/>
        </p:nvSpPr>
        <p:spPr>
          <a:xfrm>
            <a:off x="796666" y="1957146"/>
            <a:ext cx="1489447" cy="461665"/>
          </a:xfrm>
          <a:prstGeom prst="rect">
            <a:avLst/>
          </a:prstGeom>
          <a:noFill/>
        </p:spPr>
        <p:txBody>
          <a:bodyPr wrap="none" rtlCol="0">
            <a:spAutoFit/>
          </a:bodyPr>
          <a:lstStyle/>
          <a:p>
            <a:r>
              <a:rPr lang="en-US" sz="2400" b="1" dirty="0">
                <a:solidFill>
                  <a:schemeClr val="bg1"/>
                </a:solidFill>
              </a:rPr>
              <a:t>New York</a:t>
            </a:r>
          </a:p>
        </p:txBody>
      </p:sp>
      <p:pic>
        <p:nvPicPr>
          <p:cNvPr id="15" name="Picture 14" descr="A map of the united states&#10;&#10;Description automatically generated">
            <a:extLst>
              <a:ext uri="{FF2B5EF4-FFF2-40B4-BE49-F238E27FC236}">
                <a16:creationId xmlns:a16="http://schemas.microsoft.com/office/drawing/2014/main" id="{45BE721C-B609-5C6E-93F3-34C82A23E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069BBF6A-EE5D-0FD0-C020-84D1B8ED09E5}"/>
              </a:ext>
            </a:extLst>
          </p:cNvPr>
          <p:cNvSpPr/>
          <p:nvPr/>
        </p:nvSpPr>
        <p:spPr>
          <a:xfrm>
            <a:off x="11203066" y="3163079"/>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DF88757-2036-0150-D530-CB36C37A3065}"/>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dirty="0">
                <a:solidFill>
                  <a:schemeClr val="bg1"/>
                </a:solidFill>
              </a:rPr>
              <a:t>North</a:t>
            </a:r>
            <a:r>
              <a:rPr lang="en-US" sz="2400" b="1" i="0" u="none" strike="noStrike" dirty="0">
                <a:solidFill>
                  <a:schemeClr val="bg1"/>
                </a:solidFill>
                <a:effectLst/>
              </a:rPr>
              <a:t>east Region</a:t>
            </a:r>
            <a:endParaRPr lang="en-US" sz="2400" b="1" dirty="0">
              <a:solidFill>
                <a:schemeClr val="bg1"/>
              </a:solidFill>
              <a:effectLst/>
            </a:endParaRPr>
          </a:p>
        </p:txBody>
      </p:sp>
      <p:pic>
        <p:nvPicPr>
          <p:cNvPr id="5" name="Picture 4" descr="A pie chart with a number of credit cards with Crust in the background&#10;&#10;Description automatically generated with medium confidence">
            <a:extLst>
              <a:ext uri="{FF2B5EF4-FFF2-40B4-BE49-F238E27FC236}">
                <a16:creationId xmlns:a16="http://schemas.microsoft.com/office/drawing/2014/main" id="{E5B48890-1267-459C-813D-354D3462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85" y="2461705"/>
            <a:ext cx="5013593" cy="37673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82888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DC4ABE4D-4D45-5C9D-EFA2-825769100218}"/>
            </a:ext>
          </a:extLst>
        </p:cNvPr>
        <p:cNvGrpSpPr/>
        <p:nvPr/>
      </p:nvGrpSpPr>
      <p:grpSpPr>
        <a:xfrm>
          <a:off x="0" y="0"/>
          <a:ext cx="0" cy="0"/>
          <a:chOff x="0" y="0"/>
          <a:chExt cx="0" cy="0"/>
        </a:xfrm>
      </p:grpSpPr>
      <p:pic>
        <p:nvPicPr>
          <p:cNvPr id="6" name="Picture 5" descr="A person pushing a scale&#10;&#10;Description automatically generated">
            <a:extLst>
              <a:ext uri="{FF2B5EF4-FFF2-40B4-BE49-F238E27FC236}">
                <a16:creationId xmlns:a16="http://schemas.microsoft.com/office/drawing/2014/main" id="{A930DD38-F7A9-BC22-9F91-5CE950CA0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542" y="3358661"/>
            <a:ext cx="2902915" cy="1632890"/>
          </a:xfrm>
          <a:prstGeom prst="rect">
            <a:avLst/>
          </a:prstGeom>
          <a:effectLst>
            <a:outerShdw blurRad="50800" dist="50800" dir="5400000" algn="ctr" rotWithShape="0">
              <a:srgbClr val="000000">
                <a:alpha val="37000"/>
              </a:srgbClr>
            </a:outerShdw>
          </a:effectLst>
        </p:spPr>
      </p:pic>
      <p:sp>
        <p:nvSpPr>
          <p:cNvPr id="8" name="Rectangle: Rounded Corners 7">
            <a:extLst>
              <a:ext uri="{FF2B5EF4-FFF2-40B4-BE49-F238E27FC236}">
                <a16:creationId xmlns:a16="http://schemas.microsoft.com/office/drawing/2014/main" id="{6FC64BCB-C9CC-DC9A-76F9-F6A79E277C81}"/>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Conclusion</a:t>
            </a:r>
            <a:endParaRPr lang="en-US" b="1" dirty="0">
              <a:solidFill>
                <a:schemeClr val="bg1"/>
              </a:solidFill>
              <a:effectLst/>
            </a:endParaRPr>
          </a:p>
        </p:txBody>
      </p:sp>
      <p:sp>
        <p:nvSpPr>
          <p:cNvPr id="3" name="TextBox 2">
            <a:extLst>
              <a:ext uri="{FF2B5EF4-FFF2-40B4-BE49-F238E27FC236}">
                <a16:creationId xmlns:a16="http://schemas.microsoft.com/office/drawing/2014/main" id="{D8DC5EBE-9AD1-5A36-A9F7-C412D9694051}"/>
              </a:ext>
            </a:extLst>
          </p:cNvPr>
          <p:cNvSpPr txBox="1"/>
          <p:nvPr/>
        </p:nvSpPr>
        <p:spPr>
          <a:xfrm>
            <a:off x="710794" y="1241256"/>
            <a:ext cx="9433248" cy="2308324"/>
          </a:xfrm>
          <a:prstGeom prst="rect">
            <a:avLst/>
          </a:prstGeom>
          <a:noFill/>
        </p:spPr>
        <p:txBody>
          <a:bodyPr wrap="square">
            <a:spAutoFit/>
          </a:bodyPr>
          <a:lstStyle/>
          <a:p>
            <a:pPr algn="l"/>
            <a:r>
              <a:rPr lang="en-US" dirty="0">
                <a:solidFill>
                  <a:schemeClr val="bg1"/>
                </a:solidFill>
                <a:latin typeface="Söhne"/>
              </a:rPr>
              <a:t>M</a:t>
            </a:r>
            <a:r>
              <a:rPr lang="en-US" b="0" i="0" dirty="0">
                <a:solidFill>
                  <a:schemeClr val="bg1"/>
                </a:solidFill>
                <a:effectLst/>
                <a:latin typeface="Söhne"/>
              </a:rPr>
              <a:t>anaging yearly spending on essentials like utilities and groceries in proportion to current debt positively impacts credit scores. This emphasizes the importance of responsible financial management for maintaining good credit health. Conversely, behaviors such as a high current debt-to-yearly income ratio, a high current debt-to-current savings ratio, and a high ratio of yearly education expenses to yearly income exhibit the strongest negative correlations with credit scores. These behaviors indicate potential financial strain, instability, and a limited capacity to manage debt effectively, thereby adversely affecting credit scores.</a:t>
            </a:r>
          </a:p>
          <a:p>
            <a:pPr algn="l"/>
            <a:endParaRPr lang="en-US" dirty="0">
              <a:solidFill>
                <a:schemeClr val="bg1"/>
              </a:solidFill>
              <a:latin typeface="Söhne"/>
              <a:cs typeface="Arial" panose="020B0604020202020204" pitchFamily="34" charset="0"/>
            </a:endParaRPr>
          </a:p>
        </p:txBody>
      </p:sp>
      <p:sp>
        <p:nvSpPr>
          <p:cNvPr id="4" name="TextBox 3">
            <a:extLst>
              <a:ext uri="{FF2B5EF4-FFF2-40B4-BE49-F238E27FC236}">
                <a16:creationId xmlns:a16="http://schemas.microsoft.com/office/drawing/2014/main" id="{C094E23C-DB48-E087-8375-58207D9D408E}"/>
              </a:ext>
            </a:extLst>
          </p:cNvPr>
          <p:cNvSpPr txBox="1"/>
          <p:nvPr/>
        </p:nvSpPr>
        <p:spPr>
          <a:xfrm>
            <a:off x="803510" y="5096798"/>
            <a:ext cx="9584379" cy="1477328"/>
          </a:xfrm>
          <a:prstGeom prst="rect">
            <a:avLst/>
          </a:prstGeom>
          <a:noFill/>
        </p:spPr>
        <p:txBody>
          <a:bodyPr wrap="square">
            <a:spAutoFit/>
          </a:bodyPr>
          <a:lstStyle/>
          <a:p>
            <a:r>
              <a:rPr lang="en-US" b="0" i="0" dirty="0">
                <a:solidFill>
                  <a:schemeClr val="bg1"/>
                </a:solidFill>
                <a:effectLst/>
                <a:latin typeface="Söhne"/>
              </a:rPr>
              <a:t>Certain regions in the United States consistently exhibit high average credit scores, namely Washington, DC, Alaska, and New York. These areas, situated in the Southeast, West, and Northeast regions respectively, demonstrate strong financial health and responsible credit management practices among residents. Overall, our analysis highlights these regions as having </a:t>
            </a:r>
            <a:r>
              <a:rPr lang="en-US" dirty="0">
                <a:solidFill>
                  <a:schemeClr val="bg1"/>
                </a:solidFill>
                <a:latin typeface="Söhne"/>
              </a:rPr>
              <a:t>higher </a:t>
            </a:r>
            <a:r>
              <a:rPr lang="en-US" b="0" i="0" dirty="0">
                <a:solidFill>
                  <a:schemeClr val="bg1"/>
                </a:solidFill>
                <a:effectLst/>
                <a:latin typeface="Söhne"/>
              </a:rPr>
              <a:t>credit scores compared to others, indicative of sound financial practices.</a:t>
            </a:r>
            <a:endParaRPr lang="en-US" b="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3605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1846C3C-09D5-D9B0-F19E-B62CC2B94C6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8274EC-CF33-2271-9B04-B6E96E10C31A}"/>
              </a:ext>
            </a:extLst>
          </p:cNvPr>
          <p:cNvPicPr>
            <a:picLocks noChangeAspect="1"/>
          </p:cNvPicPr>
          <p:nvPr/>
        </p:nvPicPr>
        <p:blipFill rotWithShape="1">
          <a:blip r:embed="rId2">
            <a:alphaModFix amt="37000"/>
          </a:blip>
          <a:srcRect l="58143" t="6767" r="3400" b="22006"/>
          <a:stretch/>
        </p:blipFill>
        <p:spPr>
          <a:xfrm>
            <a:off x="3765357" y="2619160"/>
            <a:ext cx="4688733" cy="3453727"/>
          </a:xfrm>
          <a:prstGeom prst="rect">
            <a:avLst/>
          </a:prstGeom>
        </p:spPr>
      </p:pic>
      <p:grpSp>
        <p:nvGrpSpPr>
          <p:cNvPr id="4" name="Group 3">
            <a:extLst>
              <a:ext uri="{FF2B5EF4-FFF2-40B4-BE49-F238E27FC236}">
                <a16:creationId xmlns:a16="http://schemas.microsoft.com/office/drawing/2014/main" id="{CF1EB320-B3BB-029F-77B4-4B7D9B66C126}"/>
              </a:ext>
            </a:extLst>
          </p:cNvPr>
          <p:cNvGrpSpPr/>
          <p:nvPr/>
        </p:nvGrpSpPr>
        <p:grpSpPr>
          <a:xfrm>
            <a:off x="2791838" y="1177021"/>
            <a:ext cx="9778172" cy="2251979"/>
            <a:chOff x="538480" y="705337"/>
            <a:chExt cx="8605520" cy="1442139"/>
          </a:xfrm>
        </p:grpSpPr>
        <p:sp>
          <p:nvSpPr>
            <p:cNvPr id="5" name="TextBox 4">
              <a:extLst>
                <a:ext uri="{FF2B5EF4-FFF2-40B4-BE49-F238E27FC236}">
                  <a16:creationId xmlns:a16="http://schemas.microsoft.com/office/drawing/2014/main" id="{9BC0145F-9414-E6BF-8352-28CDF62D9C8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6" name="Rectangle: Rounded Corners 5">
              <a:extLst>
                <a:ext uri="{FF2B5EF4-FFF2-40B4-BE49-F238E27FC236}">
                  <a16:creationId xmlns:a16="http://schemas.microsoft.com/office/drawing/2014/main" id="{7AE0DC21-6CA8-C1CD-2486-BEBC1593075B}"/>
                </a:ext>
              </a:extLst>
            </p:cNvPr>
            <p:cNvSpPr/>
            <p:nvPr/>
          </p:nvSpPr>
          <p:spPr>
            <a:xfrm>
              <a:off x="1425768"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Questions?</a:t>
              </a:r>
              <a:endParaRPr lang="en-US" b="1" dirty="0">
                <a:solidFill>
                  <a:schemeClr val="bg1"/>
                </a:solidFill>
                <a:effectLst/>
              </a:endParaRPr>
            </a:p>
          </p:txBody>
        </p:sp>
      </p:grpSp>
      <p:sp>
        <p:nvSpPr>
          <p:cNvPr id="11" name="Rectangle: Rounded Corners 10">
            <a:extLst>
              <a:ext uri="{FF2B5EF4-FFF2-40B4-BE49-F238E27FC236}">
                <a16:creationId xmlns:a16="http://schemas.microsoft.com/office/drawing/2014/main" id="{EE4B1A30-DB10-2CD0-F531-69BCCBC5DFF7}"/>
              </a:ext>
            </a:extLst>
          </p:cNvPr>
          <p:cNvSpPr/>
          <p:nvPr/>
        </p:nvSpPr>
        <p:spPr>
          <a:xfrm>
            <a:off x="4079103" y="5421574"/>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Analytics Bootcamp</a:t>
            </a:r>
          </a:p>
          <a:p>
            <a:pPr algn="ctr"/>
            <a:r>
              <a:rPr lang="en-US" dirty="0"/>
              <a:t>Project 1</a:t>
            </a:r>
          </a:p>
        </p:txBody>
      </p:sp>
    </p:spTree>
    <p:extLst>
      <p:ext uri="{BB962C8B-B14F-4D97-AF65-F5344CB8AC3E}">
        <p14:creationId xmlns:p14="http://schemas.microsoft.com/office/powerpoint/2010/main" val="1298117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FE280A2-CB08-014C-C08C-BCD76C8BD5D8}"/>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C7C178A-5D6E-1B79-3F2B-4D1710D94F6D}"/>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chemeClr val="bg1"/>
                </a:solidFill>
                <a:effectLst/>
                <a:latin typeface="Arial" panose="020B0604020202020204" pitchFamily="34" charset="0"/>
              </a:rPr>
              <a:t>Project Description</a:t>
            </a:r>
            <a:endParaRPr lang="en-US" b="1" dirty="0">
              <a:solidFill>
                <a:schemeClr val="bg1"/>
              </a:solidFill>
            </a:endParaRPr>
          </a:p>
        </p:txBody>
      </p:sp>
      <p:graphicFrame>
        <p:nvGraphicFramePr>
          <p:cNvPr id="4" name="Chart 3">
            <a:extLst>
              <a:ext uri="{FF2B5EF4-FFF2-40B4-BE49-F238E27FC236}">
                <a16:creationId xmlns:a16="http://schemas.microsoft.com/office/drawing/2014/main" id="{3E0C9888-7433-7334-3AB9-53E01547E7C4}"/>
              </a:ext>
            </a:extLst>
          </p:cNvPr>
          <p:cNvGraphicFramePr/>
          <p:nvPr>
            <p:extLst>
              <p:ext uri="{D42A27DB-BD31-4B8C-83A1-F6EECF244321}">
                <p14:modId xmlns:p14="http://schemas.microsoft.com/office/powerpoint/2010/main" val="795582303"/>
              </p:ext>
            </p:extLst>
          </p:nvPr>
        </p:nvGraphicFramePr>
        <p:xfrm>
          <a:off x="6210570" y="1381250"/>
          <a:ext cx="7617838" cy="51406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FC8014E0-6FCB-E10C-9764-D580967F4B09}"/>
              </a:ext>
            </a:extLst>
          </p:cNvPr>
          <p:cNvSpPr txBox="1"/>
          <p:nvPr/>
        </p:nvSpPr>
        <p:spPr>
          <a:xfrm>
            <a:off x="311284" y="1769706"/>
            <a:ext cx="9591473" cy="2031325"/>
          </a:xfrm>
          <a:prstGeom prst="rect">
            <a:avLst/>
          </a:prstGeom>
          <a:noFill/>
        </p:spPr>
        <p:txBody>
          <a:bodyPr wrap="square">
            <a:spAutoFit/>
          </a:bodyPr>
          <a:lstStyle/>
          <a:p>
            <a:r>
              <a:rPr lang="en-US" b="0" i="0" dirty="0">
                <a:solidFill>
                  <a:schemeClr val="bg1"/>
                </a:solidFill>
                <a:effectLst/>
                <a:latin typeface="Arial" panose="020B0604020202020204" pitchFamily="34" charset="0"/>
                <a:cs typeface="Arial" panose="020B0604020202020204" pitchFamily="34" charset="0"/>
              </a:rPr>
              <a:t>Experian reports that the average FICO score in the US stands at 715. Although there isn't a one-size-fits-all 'average consumer,' credit bureaus rely on various quantifiable trends and data to assess creditworthiness. In this project, we aim to identify demographic and psychographic factors linked to higher and lower average credit scores. We'll employ fundamental concepts like data cleaning and statistical analysis to explore the impact of factors such as payment history, debt-to-income ratio, and age of accounts on an individual's credit score.</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884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757250C2-5732-6FF5-436D-5A164C07EFD8}"/>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67866CB-5376-BF2C-560D-909DC1658947}"/>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Resources</a:t>
            </a:r>
            <a:endParaRPr lang="en-US" b="1" dirty="0">
              <a:solidFill>
                <a:schemeClr val="bg1"/>
              </a:solidFill>
              <a:effectLst/>
            </a:endParaRPr>
          </a:p>
        </p:txBody>
      </p:sp>
      <p:sp>
        <p:nvSpPr>
          <p:cNvPr id="3" name="TextBox 2">
            <a:extLst>
              <a:ext uri="{FF2B5EF4-FFF2-40B4-BE49-F238E27FC236}">
                <a16:creationId xmlns:a16="http://schemas.microsoft.com/office/drawing/2014/main" id="{2AE0257B-816D-DB63-C7A8-1994E7DD3472}"/>
              </a:ext>
            </a:extLst>
          </p:cNvPr>
          <p:cNvSpPr txBox="1"/>
          <p:nvPr/>
        </p:nvSpPr>
        <p:spPr>
          <a:xfrm>
            <a:off x="578498" y="1175657"/>
            <a:ext cx="10487608" cy="4401205"/>
          </a:xfrm>
          <a:prstGeom prst="rect">
            <a:avLst/>
          </a:prstGeom>
          <a:noFill/>
        </p:spPr>
        <p:txBody>
          <a:bodyPr wrap="square">
            <a:spAutoFit/>
          </a:bodyPr>
          <a:lstStyle/>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https://www.kaggle.com/datasets/conorsully1/credit-score/data</a:t>
            </a: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https://www.kaggle.com/datasets/somyaagarwal69/loan-data-2015</a:t>
            </a: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i="1" dirty="0">
              <a:solidFill>
                <a:schemeClr val="bg1"/>
              </a:solidFill>
              <a:latin typeface="Arial" panose="020B0604020202020204" pitchFamily="34" charset="0"/>
              <a:cs typeface="Arial" panose="020B0604020202020204" pitchFamily="34" charset="0"/>
            </a:endParaRPr>
          </a:p>
          <a:p>
            <a:pPr marL="342900" indent="-342900" algn="l">
              <a:buAutoNum type="arabicPeriod"/>
            </a:pPr>
            <a:r>
              <a:rPr lang="en-US" sz="1400" b="0" i="0" dirty="0">
                <a:solidFill>
                  <a:schemeClr val="bg1"/>
                </a:solidFill>
                <a:effectLst/>
                <a:latin typeface="Arial" panose="020B0604020202020204" pitchFamily="34" charset="0"/>
                <a:cs typeface="Arial" panose="020B0604020202020204" pitchFamily="34" charset="0"/>
              </a:rPr>
              <a:t> </a:t>
            </a:r>
            <a:r>
              <a:rPr lang="en-US" sz="1400" b="0" i="0" u="none" strike="noStrike" dirty="0">
                <a:solidFill>
                  <a:schemeClr val="bg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https://stackoverflow.com/questions/50730408/implementing-if-else-in-python-dataframe-using-lambda-when-there-are-</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u="none" strike="noStrike" dirty="0">
              <a:solidFill>
                <a:schemeClr val="bg1"/>
              </a:solidFill>
              <a:latin typeface="Arial" panose="020B0604020202020204" pitchFamily="34" charset="0"/>
              <a:cs typeface="Arial" panose="020B0604020202020204" pitchFamily="34" charset="0"/>
            </a:endParaRPr>
          </a:p>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rPr>
              <a:t>The pandas apply function</a:t>
            </a:r>
            <a:r>
              <a:rPr lang="en-US" sz="1400" b="0" i="0" dirty="0">
                <a:solidFill>
                  <a:schemeClr val="bg1"/>
                </a:solidFill>
                <a:effectLst/>
                <a:latin typeface="Arial" panose="020B0604020202020204" pitchFamily="34" charset="0"/>
                <a:cs typeface="Arial" panose="020B0604020202020204" pitchFamily="34" charset="0"/>
              </a:rPr>
              <a:t>. Pandas Apply.(n.d.) </a:t>
            </a:r>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https://www.homeandlearn.co.uk/data-analysis-pandas/pandas-apply-function.html</a:t>
            </a:r>
            <a:endParaRPr lang="en-US" sz="1400" u="none" strike="noStrike" dirty="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400" b="0" i="1" dirty="0">
              <a:solidFill>
                <a:schemeClr val="bg1"/>
              </a:solidFill>
              <a:effectLst/>
              <a:latin typeface="Arial" panose="020B0604020202020204" pitchFamily="34" charset="0"/>
              <a:cs typeface="Arial" panose="020B0604020202020204" pitchFamily="34" charset="0"/>
            </a:endParaRPr>
          </a:p>
          <a:p>
            <a:pPr algn="l"/>
            <a:r>
              <a:rPr lang="en-US" sz="1400" i="1" dirty="0">
                <a:solidFill>
                  <a:schemeClr val="bg1"/>
                </a:solidFill>
                <a:latin typeface="Arial" panose="020B0604020202020204" pitchFamily="34" charset="0"/>
                <a:cs typeface="Arial" panose="020B0604020202020204" pitchFamily="34" charset="0"/>
              </a:rPr>
              <a:t>5. </a:t>
            </a:r>
            <a:r>
              <a:rPr lang="en-US" sz="1400" b="0" i="1" dirty="0">
                <a:solidFill>
                  <a:schemeClr val="bg1"/>
                </a:solidFill>
                <a:effectLst/>
                <a:latin typeface="Arial" panose="020B0604020202020204" pitchFamily="34" charset="0"/>
                <a:cs typeface="Arial" panose="020B0604020202020204" pitchFamily="34" charset="0"/>
              </a:rPr>
              <a:t>Python - plot a pie chart for pandas </a:t>
            </a:r>
            <a:r>
              <a:rPr lang="en-US" sz="1400" b="0" i="1" dirty="0" err="1">
                <a:solidFill>
                  <a:schemeClr val="bg1"/>
                </a:solidFill>
                <a:effectLst/>
                <a:latin typeface="Arial" panose="020B0604020202020204" pitchFamily="34" charset="0"/>
                <a:cs typeface="Arial" panose="020B0604020202020204" pitchFamily="34" charset="0"/>
              </a:rPr>
              <a:t>dataframe</a:t>
            </a:r>
            <a:r>
              <a:rPr lang="en-US" sz="1400" b="0" i="1" dirty="0">
                <a:solidFill>
                  <a:schemeClr val="bg1"/>
                </a:solidFill>
                <a:effectLst/>
                <a:latin typeface="Arial" panose="020B0604020202020204" pitchFamily="34" charset="0"/>
                <a:cs typeface="Arial" panose="020B0604020202020204" pitchFamily="34" charset="0"/>
              </a:rPr>
              <a:t> with matplotlib?</a:t>
            </a:r>
            <a:r>
              <a:rPr lang="en-US" sz="1400" b="0" i="0" dirty="0">
                <a:solidFill>
                  <a:schemeClr val="bg1"/>
                </a:solidFill>
                <a:effectLst/>
                <a:latin typeface="Arial" panose="020B0604020202020204" pitchFamily="34" charset="0"/>
                <a:cs typeface="Arial" panose="020B0604020202020204" pitchFamily="34" charset="0"/>
              </a:rPr>
              <a:t>. </a:t>
            </a:r>
            <a:r>
              <a:rPr lang="en-US" sz="1400" b="0" i="0" dirty="0" err="1">
                <a:solidFill>
                  <a:schemeClr val="bg1"/>
                </a:solidFill>
                <a:effectLst/>
                <a:latin typeface="Arial" panose="020B0604020202020204" pitchFamily="34" charset="0"/>
                <a:cs typeface="Arial" panose="020B0604020202020204" pitchFamily="34" charset="0"/>
              </a:rPr>
              <a:t>Tutorialspoint</a:t>
            </a:r>
            <a:r>
              <a:rPr lang="en-US" sz="1400" b="0" i="0" dirty="0">
                <a:solidFill>
                  <a:schemeClr val="bg1"/>
                </a:solidFill>
                <a:effectLst/>
                <a:latin typeface="Arial" panose="020B0604020202020204" pitchFamily="34" charset="0"/>
                <a:cs typeface="Arial" panose="020B0604020202020204" pitchFamily="34" charset="0"/>
              </a:rPr>
              <a:t>. (n.d.). </a:t>
            </a:r>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https://www.tutorialspoint.com/python-plot-a-pie-chart-for-pandas-dataframe-with-matplotlib</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b="0" i="0" dirty="0">
              <a:solidFill>
                <a:schemeClr val="bg1"/>
              </a:solidFill>
              <a:effectLst/>
              <a:latin typeface="Arial" panose="020B0604020202020204" pitchFamily="34" charset="0"/>
              <a:cs typeface="Arial" panose="020B0604020202020204" pitchFamily="34" charset="0"/>
            </a:endParaRPr>
          </a:p>
          <a:p>
            <a:pPr algn="l"/>
            <a:r>
              <a:rPr lang="en-US" sz="1400" dirty="0">
                <a:solidFill>
                  <a:schemeClr val="bg1"/>
                </a:solidFill>
                <a:latin typeface="Arial" panose="020B0604020202020204" pitchFamily="34" charset="0"/>
                <a:cs typeface="Arial" panose="020B0604020202020204" pitchFamily="34" charset="0"/>
              </a:rPr>
              <a:t>6. </a:t>
            </a:r>
            <a:r>
              <a:rPr lang="en-US" sz="1400" b="0" i="0" dirty="0">
                <a:solidFill>
                  <a:schemeClr val="bg1"/>
                </a:solidFill>
                <a:effectLst/>
                <a:latin typeface="Arial" panose="020B0604020202020204" pitchFamily="34" charset="0"/>
                <a:cs typeface="Arial" panose="020B0604020202020204" pitchFamily="34" charset="0"/>
              </a:rPr>
              <a:t>Real Python. (2023, October 21). </a:t>
            </a:r>
            <a:r>
              <a:rPr lang="en-US" sz="1400" b="0" i="1" dirty="0">
                <a:solidFill>
                  <a:schemeClr val="bg1"/>
                </a:solidFill>
                <a:effectLst/>
                <a:latin typeface="Arial" panose="020B0604020202020204" pitchFamily="34" charset="0"/>
                <a:cs typeface="Arial" panose="020B0604020202020204" pitchFamily="34" charset="0"/>
              </a:rPr>
              <a:t>NumPy, </a:t>
            </a:r>
            <a:r>
              <a:rPr lang="en-US" sz="1400" b="0" i="1" dirty="0" err="1">
                <a:solidFill>
                  <a:schemeClr val="bg1"/>
                </a:solidFill>
                <a:effectLst/>
                <a:latin typeface="Arial" panose="020B0604020202020204" pitchFamily="34" charset="0"/>
                <a:cs typeface="Arial" panose="020B0604020202020204" pitchFamily="34" charset="0"/>
              </a:rPr>
              <a:t>scipy</a:t>
            </a:r>
            <a:r>
              <a:rPr lang="en-US" sz="1400" b="0" i="1" dirty="0">
                <a:solidFill>
                  <a:schemeClr val="bg1"/>
                </a:solidFill>
                <a:effectLst/>
                <a:latin typeface="Arial" panose="020B0604020202020204" pitchFamily="34" charset="0"/>
                <a:cs typeface="Arial" panose="020B0604020202020204" pitchFamily="34" charset="0"/>
              </a:rPr>
              <a:t>, and pandas: Correlation with python</a:t>
            </a:r>
            <a:r>
              <a:rPr lang="en-US" sz="1400" b="0" i="0" dirty="0">
                <a:solidFill>
                  <a:schemeClr val="bg1"/>
                </a:solidFill>
                <a:effectLst/>
                <a:latin typeface="Arial" panose="020B0604020202020204" pitchFamily="34" charset="0"/>
                <a:cs typeface="Arial" panose="020B0604020202020204" pitchFamily="34" charset="0"/>
              </a:rPr>
              <a:t>. </a:t>
            </a: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https://realpython.com/numpy-scipy-pandas-correlation-python/#rank-correlation</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rPr>
              <a:t>7. </a:t>
            </a:r>
            <a:r>
              <a:rPr lang="en-US" sz="1400" b="0" i="0" u="none" strike="noStrike" dirty="0">
                <a:solidFill>
                  <a:schemeClr val="bg1"/>
                </a:solidFill>
                <a:effectLst/>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https://medium.com/@szabo.bibor/how-to-create-a-seaborn-correlation-heatmap-in-python-834c0686b88e</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rPr>
              <a:t>8. </a:t>
            </a:r>
            <a:r>
              <a:rPr lang="en-US" sz="1400" b="0" i="0" u="none" strike="noStrike" dirty="0">
                <a:solidFill>
                  <a:schemeClr val="bg1"/>
                </a:solidFill>
                <a:effectLst/>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https://medium.com/geekculture/simple-linear-regression-bd4348e1ee62</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u="none" strike="noStrike" dirty="0">
              <a:solidFill>
                <a:schemeClr val="bg1"/>
              </a:solidFill>
              <a:latin typeface="Arial" panose="020B0604020202020204" pitchFamily="34" charset="0"/>
              <a:cs typeface="Arial" panose="020B0604020202020204" pitchFamily="34" charset="0"/>
            </a:endParaRPr>
          </a:p>
          <a:p>
            <a:pPr algn="l"/>
            <a:r>
              <a:rPr lang="en-US" sz="1400" dirty="0">
                <a:solidFill>
                  <a:schemeClr val="bg1"/>
                </a:solidFill>
                <a:latin typeface="Arial" panose="020B0604020202020204" pitchFamily="34" charset="0"/>
                <a:cs typeface="Arial" panose="020B0604020202020204" pitchFamily="34" charset="0"/>
              </a:rPr>
              <a:t>9. ASU Data Analytics Course Activities</a:t>
            </a:r>
          </a:p>
        </p:txBody>
      </p:sp>
    </p:spTree>
    <p:extLst>
      <p:ext uri="{BB962C8B-B14F-4D97-AF65-F5344CB8AC3E}">
        <p14:creationId xmlns:p14="http://schemas.microsoft.com/office/powerpoint/2010/main" val="627780173"/>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73738DCE-B6A9-EF0C-1029-282E0D76910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64E11C0-09EE-A055-749C-A2D2F1E177EE}"/>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800"/>
              </a:spcBef>
              <a:spcAft>
                <a:spcPts val="600"/>
              </a:spcAft>
            </a:pPr>
            <a:r>
              <a:rPr lang="en-US" sz="1800" b="1" i="0" u="none" strike="noStrike" dirty="0">
                <a:solidFill>
                  <a:schemeClr val="bg1"/>
                </a:solidFill>
                <a:effectLst/>
                <a:latin typeface="Arial" panose="020B0604020202020204" pitchFamily="34" charset="0"/>
              </a:rPr>
              <a:t>Research Questions</a:t>
            </a:r>
            <a:endParaRPr lang="en-US" b="1" dirty="0">
              <a:solidFill>
                <a:schemeClr val="bg1"/>
              </a:solidFill>
              <a:effectLst/>
            </a:endParaRPr>
          </a:p>
        </p:txBody>
      </p:sp>
      <p:grpSp>
        <p:nvGrpSpPr>
          <p:cNvPr id="32" name="Group 31">
            <a:extLst>
              <a:ext uri="{FF2B5EF4-FFF2-40B4-BE49-F238E27FC236}">
                <a16:creationId xmlns:a16="http://schemas.microsoft.com/office/drawing/2014/main" id="{8B606A54-51F2-371A-DCFE-BC2019165BA4}"/>
              </a:ext>
            </a:extLst>
          </p:cNvPr>
          <p:cNvGrpSpPr/>
          <p:nvPr/>
        </p:nvGrpSpPr>
        <p:grpSpPr>
          <a:xfrm>
            <a:off x="8096084" y="2297921"/>
            <a:ext cx="3870397" cy="3271065"/>
            <a:chOff x="7079144" y="1518507"/>
            <a:chExt cx="4775578" cy="3875998"/>
          </a:xfrm>
        </p:grpSpPr>
        <p:grpSp>
          <p:nvGrpSpPr>
            <p:cNvPr id="24" name="Group 23">
              <a:extLst>
                <a:ext uri="{FF2B5EF4-FFF2-40B4-BE49-F238E27FC236}">
                  <a16:creationId xmlns:a16="http://schemas.microsoft.com/office/drawing/2014/main" id="{EE87E6A5-922D-578F-1856-3CECEFDEB24A}"/>
                </a:ext>
              </a:extLst>
            </p:cNvPr>
            <p:cNvGrpSpPr/>
            <p:nvPr/>
          </p:nvGrpSpPr>
          <p:grpSpPr>
            <a:xfrm rot="20042003">
              <a:off x="7079144" y="2923680"/>
              <a:ext cx="4095915" cy="2470825"/>
              <a:chOff x="6225704" y="2470825"/>
              <a:chExt cx="4095915" cy="2470825"/>
            </a:xfrm>
          </p:grpSpPr>
          <p:sp>
            <p:nvSpPr>
              <p:cNvPr id="25" name="Rectangle: Rounded Corners 24">
                <a:extLst>
                  <a:ext uri="{FF2B5EF4-FFF2-40B4-BE49-F238E27FC236}">
                    <a16:creationId xmlns:a16="http://schemas.microsoft.com/office/drawing/2014/main" id="{81690E6C-CE9E-B980-DA61-308ED509D176}"/>
                  </a:ext>
                </a:extLst>
              </p:cNvPr>
              <p:cNvSpPr/>
              <p:nvPr/>
            </p:nvSpPr>
            <p:spPr>
              <a:xfrm>
                <a:off x="6225704" y="2470825"/>
                <a:ext cx="4095915" cy="247082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8FD47FF5-64C4-BDA3-B69B-FBA2EE5C861D}"/>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9F4FDAF-D814-9FE4-EDFF-AA02AFC0643F}"/>
                  </a:ext>
                </a:extLst>
              </p:cNvPr>
              <p:cNvGrpSpPr/>
              <p:nvPr/>
            </p:nvGrpSpPr>
            <p:grpSpPr>
              <a:xfrm>
                <a:off x="6637614" y="4211324"/>
                <a:ext cx="527780" cy="518157"/>
                <a:chOff x="6698574" y="4211324"/>
                <a:chExt cx="527780" cy="518157"/>
              </a:xfrm>
              <a:solidFill>
                <a:schemeClr val="bg1">
                  <a:lumMod val="50000"/>
                </a:schemeClr>
              </a:solidFill>
            </p:grpSpPr>
            <p:sp>
              <p:nvSpPr>
                <p:cNvPr id="29" name="Block Arc 28">
                  <a:extLst>
                    <a:ext uri="{FF2B5EF4-FFF2-40B4-BE49-F238E27FC236}">
                      <a16:creationId xmlns:a16="http://schemas.microsoft.com/office/drawing/2014/main" id="{1E632CD1-A0DB-AE1B-4E4D-C28647DE5276}"/>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lock Arc 29">
                  <a:extLst>
                    <a:ext uri="{FF2B5EF4-FFF2-40B4-BE49-F238E27FC236}">
                      <a16:creationId xmlns:a16="http://schemas.microsoft.com/office/drawing/2014/main" id="{E66E4A97-9C3D-F2D1-848F-F53506696CF5}"/>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lock Arc 30">
                  <a:extLst>
                    <a:ext uri="{FF2B5EF4-FFF2-40B4-BE49-F238E27FC236}">
                      <a16:creationId xmlns:a16="http://schemas.microsoft.com/office/drawing/2014/main" id="{794BC03B-CEB3-2E38-3625-EF49929E0935}"/>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BB4B194A-3AA2-284C-B853-292204932D7D}"/>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nvGrpSpPr>
            <p:cNvPr id="15" name="Group 14">
              <a:extLst>
                <a:ext uri="{FF2B5EF4-FFF2-40B4-BE49-F238E27FC236}">
                  <a16:creationId xmlns:a16="http://schemas.microsoft.com/office/drawing/2014/main" id="{ED3CDD35-E588-7F11-1C12-08A0E12963A3}"/>
                </a:ext>
              </a:extLst>
            </p:cNvPr>
            <p:cNvGrpSpPr/>
            <p:nvPr/>
          </p:nvGrpSpPr>
          <p:grpSpPr>
            <a:xfrm>
              <a:off x="7206713" y="2193587"/>
              <a:ext cx="4095915" cy="2470825"/>
              <a:chOff x="6225704" y="2470825"/>
              <a:chExt cx="4095915" cy="2470825"/>
            </a:xfrm>
          </p:grpSpPr>
          <p:sp>
            <p:nvSpPr>
              <p:cNvPr id="5" name="Rectangle: Rounded Corners 4">
                <a:extLst>
                  <a:ext uri="{FF2B5EF4-FFF2-40B4-BE49-F238E27FC236}">
                    <a16:creationId xmlns:a16="http://schemas.microsoft.com/office/drawing/2014/main" id="{F8F42EFD-2FA8-7482-BBF6-BD0AA75FA970}"/>
                  </a:ext>
                </a:extLst>
              </p:cNvPr>
              <p:cNvSpPr/>
              <p:nvPr/>
            </p:nvSpPr>
            <p:spPr>
              <a:xfrm>
                <a:off x="6225704" y="2470825"/>
                <a:ext cx="4095915" cy="2470825"/>
              </a:xfrm>
              <a:prstGeom prst="roundRect">
                <a:avLst/>
              </a:prstGeom>
              <a:solidFill>
                <a:srgbClr val="C118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7BF42E9-104E-BFF2-118F-3E9FABE48FE9}"/>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FC97402-B66F-AF23-4A76-427F53065AF7}"/>
                  </a:ext>
                </a:extLst>
              </p:cNvPr>
              <p:cNvGrpSpPr/>
              <p:nvPr/>
            </p:nvGrpSpPr>
            <p:grpSpPr>
              <a:xfrm>
                <a:off x="6637614" y="4211324"/>
                <a:ext cx="527780" cy="518157"/>
                <a:chOff x="6698574" y="4211324"/>
                <a:chExt cx="527780" cy="518157"/>
              </a:xfrm>
              <a:solidFill>
                <a:schemeClr val="bg1">
                  <a:lumMod val="50000"/>
                </a:schemeClr>
              </a:solidFill>
            </p:grpSpPr>
            <p:sp>
              <p:nvSpPr>
                <p:cNvPr id="10" name="Block Arc 9">
                  <a:extLst>
                    <a:ext uri="{FF2B5EF4-FFF2-40B4-BE49-F238E27FC236}">
                      <a16:creationId xmlns:a16="http://schemas.microsoft.com/office/drawing/2014/main" id="{0681ECD5-14E4-A739-1097-96FB96EA5B28}"/>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E92CDD2F-204D-DB00-3FC8-8AD389A02E72}"/>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F3AE109C-2794-1158-7A1D-E9CAA90FB0AC}"/>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a:extLst>
                  <a:ext uri="{FF2B5EF4-FFF2-40B4-BE49-F238E27FC236}">
                    <a16:creationId xmlns:a16="http://schemas.microsoft.com/office/drawing/2014/main" id="{31792B5F-2F96-955B-8AA3-9A590E676912}"/>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nvGrpSpPr>
            <p:cNvPr id="16" name="Group 15">
              <a:extLst>
                <a:ext uri="{FF2B5EF4-FFF2-40B4-BE49-F238E27FC236}">
                  <a16:creationId xmlns:a16="http://schemas.microsoft.com/office/drawing/2014/main" id="{1F127142-2376-3327-9B1F-68F1718AD5B8}"/>
                </a:ext>
              </a:extLst>
            </p:cNvPr>
            <p:cNvGrpSpPr/>
            <p:nvPr/>
          </p:nvGrpSpPr>
          <p:grpSpPr>
            <a:xfrm rot="1517931">
              <a:off x="7758807" y="1518507"/>
              <a:ext cx="4095915" cy="2470825"/>
              <a:chOff x="6225704" y="2470825"/>
              <a:chExt cx="4095915" cy="2470825"/>
            </a:xfrm>
          </p:grpSpPr>
          <p:sp>
            <p:nvSpPr>
              <p:cNvPr id="17" name="Rectangle: Rounded Corners 16">
                <a:extLst>
                  <a:ext uri="{FF2B5EF4-FFF2-40B4-BE49-F238E27FC236}">
                    <a16:creationId xmlns:a16="http://schemas.microsoft.com/office/drawing/2014/main" id="{7A14AAE7-7D5F-16A9-7A3D-0510DDFC0F18}"/>
                  </a:ext>
                </a:extLst>
              </p:cNvPr>
              <p:cNvSpPr/>
              <p:nvPr/>
            </p:nvSpPr>
            <p:spPr>
              <a:xfrm>
                <a:off x="6225704" y="2470825"/>
                <a:ext cx="4095915" cy="247082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52EF798-4388-9595-69DB-CB859041F29A}"/>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84130A1-16A4-E09A-36CF-C28AEBB16F28}"/>
                  </a:ext>
                </a:extLst>
              </p:cNvPr>
              <p:cNvGrpSpPr/>
              <p:nvPr/>
            </p:nvGrpSpPr>
            <p:grpSpPr>
              <a:xfrm>
                <a:off x="6637614" y="4211324"/>
                <a:ext cx="527780" cy="518157"/>
                <a:chOff x="6698574" y="4211324"/>
                <a:chExt cx="527780" cy="518157"/>
              </a:xfrm>
              <a:solidFill>
                <a:schemeClr val="bg1">
                  <a:lumMod val="50000"/>
                </a:schemeClr>
              </a:solidFill>
            </p:grpSpPr>
            <p:sp>
              <p:nvSpPr>
                <p:cNvPr id="21" name="Block Arc 20">
                  <a:extLst>
                    <a:ext uri="{FF2B5EF4-FFF2-40B4-BE49-F238E27FC236}">
                      <a16:creationId xmlns:a16="http://schemas.microsoft.com/office/drawing/2014/main" id="{9EC3DE06-D096-04D2-EC2B-8690C1B5858F}"/>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lock Arc 21">
                  <a:extLst>
                    <a:ext uri="{FF2B5EF4-FFF2-40B4-BE49-F238E27FC236}">
                      <a16:creationId xmlns:a16="http://schemas.microsoft.com/office/drawing/2014/main" id="{2FC09C8C-5B43-ACFC-2C22-0AF6BE1D521C}"/>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lock Arc 22">
                  <a:extLst>
                    <a:ext uri="{FF2B5EF4-FFF2-40B4-BE49-F238E27FC236}">
                      <a16:creationId xmlns:a16="http://schemas.microsoft.com/office/drawing/2014/main" id="{13CCF499-1E6E-6DC4-10CB-4100A4DA60F5}"/>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64218B84-635D-6C14-3F22-5CD4C55C4269}"/>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sp>
        <p:nvSpPr>
          <p:cNvPr id="34" name="TextBox 33">
            <a:extLst>
              <a:ext uri="{FF2B5EF4-FFF2-40B4-BE49-F238E27FC236}">
                <a16:creationId xmlns:a16="http://schemas.microsoft.com/office/drawing/2014/main" id="{94E58C30-59D4-1B07-3DDB-49048D150637}"/>
              </a:ext>
            </a:extLst>
          </p:cNvPr>
          <p:cNvSpPr txBox="1"/>
          <p:nvPr/>
        </p:nvSpPr>
        <p:spPr>
          <a:xfrm>
            <a:off x="290807" y="1781085"/>
            <a:ext cx="8448539" cy="2554545"/>
          </a:xfrm>
          <a:prstGeom prst="rect">
            <a:avLst/>
          </a:prstGeom>
          <a:noFill/>
        </p:spPr>
        <p:txBody>
          <a:bodyPr wrap="square">
            <a:spAutoFit/>
          </a:bodyPr>
          <a:lstStyle/>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What are the three primary positive behavioral patterns correlated with 	elevated credit scores?</a:t>
            </a:r>
          </a:p>
          <a:p>
            <a:pPr algn="l">
              <a:buFont typeface="+mj-lt"/>
              <a:buAutoNum type="arabicPeriod"/>
            </a:pPr>
            <a:endParaRPr lang="en-US" sz="2000" b="0" i="0" dirty="0">
              <a:solidFill>
                <a:schemeClr val="bg1"/>
              </a:solidFill>
              <a:effectLst/>
              <a:latin typeface="Arial" panose="020B0604020202020204" pitchFamily="34" charset="0"/>
              <a:cs typeface="Arial" panose="020B0604020202020204" pitchFamily="34" charset="0"/>
            </a:endParaRPr>
          </a:p>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What are the three principal adverse behavioral patterns associated 	with diminished credit scores?</a:t>
            </a:r>
          </a:p>
          <a:p>
            <a:pPr algn="l">
              <a:buFont typeface="+mj-lt"/>
              <a:buAutoNum type="arabicPeriod"/>
            </a:pPr>
            <a:endParaRPr lang="en-US" sz="2000" b="0" i="0" dirty="0">
              <a:solidFill>
                <a:schemeClr val="bg1"/>
              </a:solidFill>
              <a:effectLst/>
              <a:latin typeface="Arial" panose="020B0604020202020204" pitchFamily="34" charset="0"/>
              <a:cs typeface="Arial" panose="020B0604020202020204" pitchFamily="34" charset="0"/>
            </a:endParaRPr>
          </a:p>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In which geographic region do we observe the highest mean</a:t>
            </a:r>
          </a:p>
          <a:p>
            <a:pPr lvl="1"/>
            <a:r>
              <a:rPr lang="en-US" sz="2000" b="0" i="0" dirty="0">
                <a:solidFill>
                  <a:schemeClr val="bg1"/>
                </a:solidFill>
                <a:effectLst/>
                <a:latin typeface="Arial" panose="020B0604020202020204" pitchFamily="34" charset="0"/>
                <a:cs typeface="Arial" panose="020B0604020202020204" pitchFamily="34" charset="0"/>
              </a:rPr>
              <a:t> credit scores?</a:t>
            </a:r>
          </a:p>
        </p:txBody>
      </p:sp>
    </p:spTree>
    <p:extLst>
      <p:ext uri="{BB962C8B-B14F-4D97-AF65-F5344CB8AC3E}">
        <p14:creationId xmlns:p14="http://schemas.microsoft.com/office/powerpoint/2010/main" val="36504882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9D5D0081-06D8-B10C-98C7-6ED9E1E5A88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BB6BB87-B64C-5D23-C5FA-07F04E11564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Purpose</a:t>
            </a:r>
            <a:endParaRPr lang="en-US" b="1" dirty="0">
              <a:solidFill>
                <a:schemeClr val="bg1"/>
              </a:solidFill>
              <a:effectLst/>
            </a:endParaRPr>
          </a:p>
        </p:txBody>
      </p:sp>
      <p:sp>
        <p:nvSpPr>
          <p:cNvPr id="3" name="TextBox 2">
            <a:extLst>
              <a:ext uri="{FF2B5EF4-FFF2-40B4-BE49-F238E27FC236}">
                <a16:creationId xmlns:a16="http://schemas.microsoft.com/office/drawing/2014/main" id="{3216EED8-D6C5-4055-D14D-E6FDC664963B}"/>
              </a:ext>
            </a:extLst>
          </p:cNvPr>
          <p:cNvSpPr txBox="1"/>
          <p:nvPr/>
        </p:nvSpPr>
        <p:spPr>
          <a:xfrm>
            <a:off x="223520" y="1969061"/>
            <a:ext cx="7254240" cy="2862322"/>
          </a:xfrm>
          <a:prstGeom prst="rect">
            <a:avLst/>
          </a:prstGeom>
          <a:noFill/>
        </p:spPr>
        <p:txBody>
          <a:bodyPr wrap="square">
            <a:spAutoFit/>
          </a:bodyPr>
          <a:lstStyle/>
          <a:p>
            <a:pPr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 </a:t>
            </a:r>
            <a:r>
              <a:rPr lang="en-US" sz="2000" b="0" i="0" dirty="0">
                <a:solidFill>
                  <a:schemeClr val="bg1"/>
                </a:solidFill>
                <a:effectLst/>
                <a:latin typeface="Söhne"/>
              </a:rPr>
              <a:t>Investigate the potential of publicly accessible data to unveil behaviors influencing credit scores, both positively and negatively.</a:t>
            </a:r>
          </a:p>
          <a:p>
            <a:pPr algn="l"/>
            <a:endParaRPr lang="en-US" sz="2000" b="0" i="0" dirty="0">
              <a:solidFill>
                <a:schemeClr val="bg1"/>
              </a:solidFill>
              <a:effectLst/>
              <a:latin typeface="Söhne"/>
            </a:endParaRPr>
          </a:p>
          <a:p>
            <a:pPr algn="l">
              <a:buFont typeface="Arial" panose="020B0604020202020204" pitchFamily="34" charset="0"/>
              <a:buChar char="•"/>
            </a:pPr>
            <a:r>
              <a:rPr lang="en-US" sz="2000" b="0" i="0" dirty="0">
                <a:solidFill>
                  <a:schemeClr val="bg1"/>
                </a:solidFill>
                <a:effectLst/>
                <a:latin typeface="Söhne"/>
              </a:rPr>
              <a:t>Explore the existence of geographic concentrations where individuals with elevated credit scores predominantly reside.</a:t>
            </a:r>
          </a:p>
          <a:p>
            <a:pPr algn="l"/>
            <a:endParaRPr lang="en-US" sz="2000" b="0" i="0" dirty="0">
              <a:solidFill>
                <a:schemeClr val="bg1"/>
              </a:solidFill>
              <a:effectLst/>
              <a:latin typeface="Söhne"/>
            </a:endParaRPr>
          </a:p>
          <a:p>
            <a:pPr algn="l">
              <a:buFont typeface="Arial" panose="020B0604020202020204" pitchFamily="34" charset="0"/>
              <a:buChar char="•"/>
            </a:pPr>
            <a:r>
              <a:rPr lang="en-US" sz="2000" b="0" i="0" dirty="0">
                <a:solidFill>
                  <a:schemeClr val="bg1"/>
                </a:solidFill>
                <a:effectLst/>
                <a:latin typeface="Söhne"/>
              </a:rPr>
              <a:t>Deliver the findings in a polished and meticulously structured format, ensuring clarity and professionalism in the presentation of data analysis results.</a:t>
            </a:r>
          </a:p>
        </p:txBody>
      </p:sp>
      <p:graphicFrame>
        <p:nvGraphicFramePr>
          <p:cNvPr id="9" name="Chart 8">
            <a:extLst>
              <a:ext uri="{FF2B5EF4-FFF2-40B4-BE49-F238E27FC236}">
                <a16:creationId xmlns:a16="http://schemas.microsoft.com/office/drawing/2014/main" id="{F9D0C14D-F97A-C0E0-25D1-31454F553124}"/>
              </a:ext>
            </a:extLst>
          </p:cNvPr>
          <p:cNvGraphicFramePr/>
          <p:nvPr>
            <p:extLst>
              <p:ext uri="{D42A27DB-BD31-4B8C-83A1-F6EECF244321}">
                <p14:modId xmlns:p14="http://schemas.microsoft.com/office/powerpoint/2010/main" val="3913949951"/>
              </p:ext>
            </p:extLst>
          </p:nvPr>
        </p:nvGraphicFramePr>
        <p:xfrm>
          <a:off x="7203440" y="1178560"/>
          <a:ext cx="4988560" cy="38464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65257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585AEE3B-16BD-0D53-E1F3-294E5FACDF58}"/>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4B9555D-BB06-D3AB-B7D1-79204EF0F1B8}"/>
              </a:ext>
            </a:extLst>
          </p:cNvPr>
          <p:cNvSpPr/>
          <p:nvPr/>
        </p:nvSpPr>
        <p:spPr>
          <a:xfrm>
            <a:off x="1357077" y="4217458"/>
            <a:ext cx="2524043"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dirty="0">
                <a:solidFill>
                  <a:schemeClr val="bg1"/>
                </a:solidFill>
                <a:latin typeface="Arial" panose="020B0604020202020204" pitchFamily="34" charset="0"/>
              </a:rPr>
              <a:t>A</a:t>
            </a:r>
            <a:r>
              <a:rPr lang="en-US" sz="1800" b="0" i="0" u="none" strike="noStrike" dirty="0">
                <a:solidFill>
                  <a:schemeClr val="bg1"/>
                </a:solidFill>
                <a:effectLst/>
                <a:latin typeface="Arial" panose="020B0604020202020204" pitchFamily="34" charset="0"/>
              </a:rPr>
              <a:t>. Credit_score.csv</a:t>
            </a:r>
            <a:endParaRPr lang="en-US" b="1" dirty="0">
              <a:solidFill>
                <a:schemeClr val="bg1"/>
              </a:solidFill>
              <a:effectLst/>
            </a:endParaRPr>
          </a:p>
        </p:txBody>
      </p:sp>
      <p:sp>
        <p:nvSpPr>
          <p:cNvPr id="8" name="Rectangle: Rounded Corners 7">
            <a:extLst>
              <a:ext uri="{FF2B5EF4-FFF2-40B4-BE49-F238E27FC236}">
                <a16:creationId xmlns:a16="http://schemas.microsoft.com/office/drawing/2014/main" id="{87448EC7-9017-FAD3-EE81-BEB11A325C66}"/>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sz="1800" b="1" i="0" u="none" strike="noStrike" dirty="0">
                <a:solidFill>
                  <a:schemeClr val="bg1"/>
                </a:solidFill>
                <a:effectLst/>
                <a:latin typeface="Arial" panose="020B0604020202020204" pitchFamily="34" charset="0"/>
              </a:rPr>
              <a:t>Datasets Used</a:t>
            </a:r>
            <a:endParaRPr lang="en-US" b="1" dirty="0">
              <a:solidFill>
                <a:schemeClr val="bg1"/>
              </a:solidFill>
              <a:effectLst/>
            </a:endParaRPr>
          </a:p>
        </p:txBody>
      </p:sp>
      <p:pic>
        <p:nvPicPr>
          <p:cNvPr id="6" name="Graphic 5" descr="Server with solid fill">
            <a:extLst>
              <a:ext uri="{FF2B5EF4-FFF2-40B4-BE49-F238E27FC236}">
                <a16:creationId xmlns:a16="http://schemas.microsoft.com/office/drawing/2014/main" id="{B95B6E6F-68B9-1ECF-7C5D-61FC8CC5C8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760" y="767080"/>
            <a:ext cx="2824480" cy="2824480"/>
          </a:xfrm>
          <a:prstGeom prst="rect">
            <a:avLst/>
          </a:prstGeom>
        </p:spPr>
      </p:pic>
      <p:sp>
        <p:nvSpPr>
          <p:cNvPr id="10" name="Rectangle 9">
            <a:extLst>
              <a:ext uri="{FF2B5EF4-FFF2-40B4-BE49-F238E27FC236}">
                <a16:creationId xmlns:a16="http://schemas.microsoft.com/office/drawing/2014/main" id="{47E60A2D-0812-34BF-EEB8-1F1B6DE2951F}"/>
              </a:ext>
            </a:extLst>
          </p:cNvPr>
          <p:cNvSpPr/>
          <p:nvPr/>
        </p:nvSpPr>
        <p:spPr>
          <a:xfrm>
            <a:off x="2560320" y="3098800"/>
            <a:ext cx="3342640" cy="19304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E66CEC-7236-E4B9-DE9B-C9923EF1FACF}"/>
              </a:ext>
            </a:extLst>
          </p:cNvPr>
          <p:cNvSpPr/>
          <p:nvPr/>
        </p:nvSpPr>
        <p:spPr>
          <a:xfrm>
            <a:off x="6289040" y="3098800"/>
            <a:ext cx="3342640" cy="19304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D7F2FB-E208-E3F6-B2A7-56E9D4F60FB1}"/>
              </a:ext>
            </a:extLst>
          </p:cNvPr>
          <p:cNvSpPr/>
          <p:nvPr/>
        </p:nvSpPr>
        <p:spPr>
          <a:xfrm rot="5400000">
            <a:off x="2016268" y="3602213"/>
            <a:ext cx="1159223" cy="15240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3B8E80-66D2-613F-89FB-5503DFC44A91}"/>
              </a:ext>
            </a:extLst>
          </p:cNvPr>
          <p:cNvSpPr/>
          <p:nvPr/>
        </p:nvSpPr>
        <p:spPr>
          <a:xfrm rot="5400000">
            <a:off x="8975869" y="3602211"/>
            <a:ext cx="1159223" cy="15240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6442436-D788-45EB-31F3-826636194E05}"/>
              </a:ext>
            </a:extLst>
          </p:cNvPr>
          <p:cNvSpPr/>
          <p:nvPr/>
        </p:nvSpPr>
        <p:spPr>
          <a:xfrm>
            <a:off x="8217258" y="4183285"/>
            <a:ext cx="2524043"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endParaRPr lang="en-US" b="1" dirty="0">
              <a:solidFill>
                <a:schemeClr val="bg1"/>
              </a:solidFill>
              <a:effectLst/>
            </a:endParaRPr>
          </a:p>
        </p:txBody>
      </p:sp>
      <p:sp>
        <p:nvSpPr>
          <p:cNvPr id="9" name="TextBox 8">
            <a:extLst>
              <a:ext uri="{FF2B5EF4-FFF2-40B4-BE49-F238E27FC236}">
                <a16:creationId xmlns:a16="http://schemas.microsoft.com/office/drawing/2014/main" id="{6E22BED8-230A-5B4C-F5D9-1D797D2B5994}"/>
              </a:ext>
            </a:extLst>
          </p:cNvPr>
          <p:cNvSpPr txBox="1"/>
          <p:nvPr/>
        </p:nvSpPr>
        <p:spPr>
          <a:xfrm>
            <a:off x="8217258" y="4292196"/>
            <a:ext cx="3251200" cy="369332"/>
          </a:xfrm>
          <a:prstGeom prst="rect">
            <a:avLst/>
          </a:prstGeom>
          <a:noFill/>
        </p:spPr>
        <p:txBody>
          <a:bodyPr wrap="square">
            <a:spAutoFit/>
          </a:bodyPr>
          <a:lstStyle/>
          <a:p>
            <a:pPr rtl="0">
              <a:spcBef>
                <a:spcPts val="0"/>
              </a:spcBef>
              <a:spcAft>
                <a:spcPts val="0"/>
              </a:spcAft>
            </a:pPr>
            <a:r>
              <a:rPr lang="en-US" dirty="0">
                <a:solidFill>
                  <a:schemeClr val="bg1"/>
                </a:solidFill>
                <a:latin typeface="Arial" panose="020B0604020202020204" pitchFamily="34" charset="0"/>
              </a:rPr>
              <a:t>B</a:t>
            </a:r>
            <a:r>
              <a:rPr lang="en-US" sz="1800" b="0" i="0" u="none" strike="noStrike" dirty="0">
                <a:solidFill>
                  <a:schemeClr val="bg1"/>
                </a:solidFill>
                <a:effectLst/>
                <a:latin typeface="Arial" panose="020B0604020202020204" pitchFamily="34" charset="0"/>
              </a:rPr>
              <a:t>. loan_data_2015.csv </a:t>
            </a:r>
            <a:endParaRPr lang="en-US" b="0" dirty="0">
              <a:solidFill>
                <a:schemeClr val="bg1"/>
              </a:solidFill>
              <a:effectLst/>
            </a:endParaRPr>
          </a:p>
        </p:txBody>
      </p:sp>
    </p:spTree>
    <p:extLst>
      <p:ext uri="{BB962C8B-B14F-4D97-AF65-F5344CB8AC3E}">
        <p14:creationId xmlns:p14="http://schemas.microsoft.com/office/powerpoint/2010/main" val="23094985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1D0F3FAE-77B1-8548-C196-D8455DC75A5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765A062-6283-1E43-AF3D-CCD65C363F99}"/>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a:t>
            </a:r>
          </a:p>
        </p:txBody>
      </p:sp>
      <p:sp>
        <p:nvSpPr>
          <p:cNvPr id="3" name="TextBox 2">
            <a:extLst>
              <a:ext uri="{FF2B5EF4-FFF2-40B4-BE49-F238E27FC236}">
                <a16:creationId xmlns:a16="http://schemas.microsoft.com/office/drawing/2014/main" id="{3106E33C-C9BE-7B30-1667-B01B339EFCF3}"/>
              </a:ext>
            </a:extLst>
          </p:cNvPr>
          <p:cNvSpPr txBox="1"/>
          <p:nvPr/>
        </p:nvSpPr>
        <p:spPr>
          <a:xfrm>
            <a:off x="152400" y="1141490"/>
            <a:ext cx="11887200" cy="5509200"/>
          </a:xfrm>
          <a:prstGeom prst="rect">
            <a:avLst/>
          </a:prstGeom>
          <a:noFill/>
        </p:spPr>
        <p:txBody>
          <a:bodyPr wrap="square">
            <a:spAutoFit/>
          </a:bodyPr>
          <a:lstStyle/>
          <a:p>
            <a:pPr algn="l">
              <a:buFont typeface="+mj-lt"/>
              <a:buAutoNum type="arabicPeriod"/>
            </a:pPr>
            <a:r>
              <a:rPr lang="en-US" sz="2000" b="0" i="0" dirty="0">
                <a:solidFill>
                  <a:schemeClr val="bg1"/>
                </a:solidFill>
                <a:effectLst/>
                <a:latin typeface="Söhne"/>
              </a:rPr>
              <a:t> Acquired extensive datasets.</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Processed dataset:</a:t>
            </a:r>
          </a:p>
          <a:p>
            <a:pPr marL="742950" lvl="1" indent="-285750" algn="l">
              <a:buFont typeface="Arial" panose="020B0604020202020204" pitchFamily="34" charset="0"/>
              <a:buChar char="•"/>
            </a:pPr>
            <a:r>
              <a:rPr lang="en-US" sz="2000" b="0" i="0" dirty="0">
                <a:solidFill>
                  <a:schemeClr val="bg1"/>
                </a:solidFill>
                <a:effectLst/>
                <a:latin typeface="Söhne"/>
              </a:rPr>
              <a:t>Removed null values</a:t>
            </a:r>
          </a:p>
          <a:p>
            <a:pPr marL="742950" lvl="1" indent="-285750" algn="l">
              <a:buFont typeface="Arial" panose="020B0604020202020204" pitchFamily="34" charset="0"/>
              <a:buChar char="•"/>
            </a:pPr>
            <a:r>
              <a:rPr lang="en-US" sz="2000" b="0" i="0" dirty="0">
                <a:solidFill>
                  <a:schemeClr val="bg1"/>
                </a:solidFill>
                <a:effectLst/>
                <a:latin typeface="Söhne"/>
              </a:rPr>
              <a:t>Identified and addressed outliers</a:t>
            </a:r>
          </a:p>
          <a:p>
            <a:pPr marL="742950" lvl="1" indent="-285750" algn="l">
              <a:buFont typeface="Arial" panose="020B0604020202020204" pitchFamily="34" charset="0"/>
              <a:buChar char="•"/>
            </a:pPr>
            <a:r>
              <a:rPr lang="en-US" sz="2000" b="0" i="0" dirty="0">
                <a:solidFill>
                  <a:schemeClr val="bg1"/>
                </a:solidFill>
                <a:effectLst/>
                <a:latin typeface="Söhne"/>
              </a:rPr>
              <a:t>Plotted and subsequently removed outliers.</a:t>
            </a:r>
          </a:p>
          <a:p>
            <a:pPr marL="742950" lvl="1" indent="-285750" algn="l">
              <a:buFont typeface="Arial" panose="020B0604020202020204" pitchFamily="34" charset="0"/>
              <a:buChar char="•"/>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Developed a heatmap to visualize correlations across the entire dataset.</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Generated scatterplots with regression lines to elucidate correlations clearly.</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dirty="0">
                <a:solidFill>
                  <a:schemeClr val="bg1"/>
                </a:solidFill>
                <a:latin typeface="Söhne"/>
              </a:rPr>
              <a:t> </a:t>
            </a:r>
            <a:r>
              <a:rPr lang="en-US" sz="2000" b="0" i="0" dirty="0">
                <a:solidFill>
                  <a:schemeClr val="bg1"/>
                </a:solidFill>
                <a:effectLst/>
                <a:latin typeface="Söhne"/>
              </a:rPr>
              <a:t>Conducted linear correlation analysis across 40 different dimensions, both individually and in relation to credit score.</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dirty="0">
                <a:solidFill>
                  <a:schemeClr val="bg1"/>
                </a:solidFill>
                <a:latin typeface="Söhne"/>
              </a:rPr>
              <a:t> </a:t>
            </a:r>
            <a:r>
              <a:rPr lang="en-US" sz="2000" b="0" i="0" dirty="0">
                <a:solidFill>
                  <a:schemeClr val="bg1"/>
                </a:solidFill>
                <a:effectLst/>
                <a:latin typeface="Söhne"/>
              </a:rPr>
              <a:t>Conducted Spearman correlation analysis on income-to-credit score and debt-to-income ratio-to-credit score to account for non-linear correlations.</a:t>
            </a:r>
          </a:p>
          <a:p>
            <a:pPr rtl="0" fontAlgn="base">
              <a:spcBef>
                <a:spcPts val="0"/>
              </a:spcBef>
              <a:spcAft>
                <a:spcPts val="0"/>
              </a:spcAft>
              <a:buFont typeface="+mj-lt"/>
              <a:buAutoNum type="arabicPeriod"/>
            </a:pPr>
            <a:endParaRPr lang="en-US" sz="1600" b="0" i="0" u="none" strike="noStrike" dirty="0">
              <a:solidFill>
                <a:schemeClr val="bg1"/>
              </a:solidFill>
              <a:effectLst/>
              <a:latin typeface="Arial" panose="020B0604020202020204" pitchFamily="34" charset="0"/>
            </a:endParaRPr>
          </a:p>
          <a:p>
            <a:pPr rtl="0" fontAlgn="base">
              <a:spcBef>
                <a:spcPts val="0"/>
              </a:spcBef>
              <a:spcAft>
                <a:spcPts val="0"/>
              </a:spcAft>
              <a:buFont typeface="+mj-lt"/>
              <a:buAutoNum type="arabicPeriod"/>
            </a:pPr>
            <a:endParaRPr lang="en-US" sz="1600" b="0"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722157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BB08C23C-B824-C040-3817-E5390DAFA18A}"/>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F7B12F-9BEA-57D6-9C70-721986F3BBF1}"/>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 (Continued)</a:t>
            </a:r>
          </a:p>
        </p:txBody>
      </p:sp>
      <p:pic>
        <p:nvPicPr>
          <p:cNvPr id="3" name="Screen Recording 2">
            <a:hlinkClick r:id="" action="ppaction://media"/>
            <a:extLst>
              <a:ext uri="{FF2B5EF4-FFF2-40B4-BE49-F238E27FC236}">
                <a16:creationId xmlns:a16="http://schemas.microsoft.com/office/drawing/2014/main" id="{BC8C0090-43B9-6236-A35E-0FD023E14D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100" y="1104900"/>
            <a:ext cx="7543800" cy="5562600"/>
          </a:xfrm>
          <a:prstGeom prst="rect">
            <a:avLst/>
          </a:prstGeom>
        </p:spPr>
      </p:pic>
    </p:spTree>
    <p:extLst>
      <p:ext uri="{BB962C8B-B14F-4D97-AF65-F5344CB8AC3E}">
        <p14:creationId xmlns:p14="http://schemas.microsoft.com/office/powerpoint/2010/main" val="4143035493"/>
      </p:ext>
    </p:extLst>
  </p:cSld>
  <p:clrMapOvr>
    <a:masterClrMapping/>
  </p:clrMapOvr>
  <mc:AlternateContent xmlns:mc="http://schemas.openxmlformats.org/markup-compatibility/2006">
    <mc:Choice xmlns:p14="http://schemas.microsoft.com/office/powerpoint/2010/main" Requires="p14">
      <p:transition spd="slow" p14:dur="1500" advTm="67825">
        <p:split orient="vert"/>
      </p:transition>
    </mc:Choice>
    <mc:Fallback>
      <p:transition spd="slow" advTm="6782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83123187-5DA0-4692-6CC1-1875EA07D3A1}"/>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F2453D7-DB68-14D4-1545-ED28D3E76AA8}"/>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 (Continued)</a:t>
            </a:r>
          </a:p>
        </p:txBody>
      </p:sp>
      <p:pic>
        <p:nvPicPr>
          <p:cNvPr id="4" name="Picture 3" descr="A screen shot of a graph&#10;&#10;Description automatically generated">
            <a:extLst>
              <a:ext uri="{FF2B5EF4-FFF2-40B4-BE49-F238E27FC236}">
                <a16:creationId xmlns:a16="http://schemas.microsoft.com/office/drawing/2014/main" id="{83D65863-CB5B-18F1-5AE3-D19792E4F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5" y="1582340"/>
            <a:ext cx="5806943" cy="5006774"/>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99DBC8F3-30CC-2EF3-F45F-22710DB2A888}"/>
              </a:ext>
            </a:extLst>
          </p:cNvPr>
          <p:cNvSpPr txBox="1"/>
          <p:nvPr/>
        </p:nvSpPr>
        <p:spPr>
          <a:xfrm>
            <a:off x="7244709" y="1997839"/>
            <a:ext cx="4404051" cy="4093428"/>
          </a:xfrm>
          <a:prstGeom prst="rect">
            <a:avLst/>
          </a:prstGeom>
          <a:noFill/>
        </p:spPr>
        <p:txBody>
          <a:bodyPr wrap="square" rtlCol="0">
            <a:spAutoFit/>
          </a:bodyPr>
          <a:lstStyle/>
          <a:p>
            <a:r>
              <a:rPr lang="en-US" sz="2000" b="0" i="0" dirty="0">
                <a:solidFill>
                  <a:schemeClr val="bg1"/>
                </a:solidFill>
                <a:effectLst/>
                <a:latin typeface="Söhne"/>
              </a:rPr>
              <a:t>The heatmap shows the correlation between all columns in the dataset:</a:t>
            </a:r>
          </a:p>
          <a:p>
            <a:endParaRPr lang="en-US" sz="2000" b="0" i="0" dirty="0">
              <a:solidFill>
                <a:schemeClr val="bg1"/>
              </a:solidFill>
              <a:effectLst/>
              <a:latin typeface="Söhne"/>
            </a:endParaRPr>
          </a:p>
          <a:p>
            <a:pPr marL="285750" indent="-285750">
              <a:buFont typeface="Arial" panose="020B0604020202020204" pitchFamily="34" charset="0"/>
              <a:buChar char="•"/>
            </a:pPr>
            <a:r>
              <a:rPr lang="en-US" sz="2000" b="0" i="0" dirty="0">
                <a:solidFill>
                  <a:schemeClr val="bg1"/>
                </a:solidFill>
                <a:effectLst/>
                <a:latin typeface="Söhne"/>
              </a:rPr>
              <a:t>The strength of correlation increases as the square color lightens, reaching its maximum value of 1.00. </a:t>
            </a:r>
          </a:p>
          <a:p>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Conversely, a darker square indicates a weaker correlation. </a:t>
            </a:r>
          </a:p>
          <a:p>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The highest correlation value of 1.0 is observed when comparing a column to itself, forming the diagonal line.</a:t>
            </a:r>
            <a:endParaRPr lang="en-US" sz="2000" dirty="0">
              <a:solidFill>
                <a:schemeClr val="bg1"/>
              </a:solidFill>
            </a:endParaRPr>
          </a:p>
        </p:txBody>
      </p:sp>
      <p:grpSp>
        <p:nvGrpSpPr>
          <p:cNvPr id="11" name="Group 10">
            <a:extLst>
              <a:ext uri="{FF2B5EF4-FFF2-40B4-BE49-F238E27FC236}">
                <a16:creationId xmlns:a16="http://schemas.microsoft.com/office/drawing/2014/main" id="{D4349B7D-76B9-6E5C-8F16-C5A29D4AD824}"/>
              </a:ext>
            </a:extLst>
          </p:cNvPr>
          <p:cNvGrpSpPr/>
          <p:nvPr/>
        </p:nvGrpSpPr>
        <p:grpSpPr>
          <a:xfrm>
            <a:off x="841215" y="861270"/>
            <a:ext cx="8605520" cy="1442139"/>
            <a:chOff x="538480" y="705337"/>
            <a:chExt cx="8605520" cy="1442139"/>
          </a:xfrm>
        </p:grpSpPr>
        <p:sp>
          <p:nvSpPr>
            <p:cNvPr id="12" name="TextBox 11">
              <a:extLst>
                <a:ext uri="{FF2B5EF4-FFF2-40B4-BE49-F238E27FC236}">
                  <a16:creationId xmlns:a16="http://schemas.microsoft.com/office/drawing/2014/main" id="{17102771-D220-9CCA-57A6-6D3FF342EAB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13" name="Rectangle: Rounded Corners 12">
              <a:extLst>
                <a:ext uri="{FF2B5EF4-FFF2-40B4-BE49-F238E27FC236}">
                  <a16:creationId xmlns:a16="http://schemas.microsoft.com/office/drawing/2014/main" id="{1F4385D3-48B9-2B2E-CC79-A53218DB87D1}"/>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Heatmap</a:t>
              </a:r>
              <a:endParaRPr lang="en-US" b="1" dirty="0">
                <a:solidFill>
                  <a:schemeClr val="bg1"/>
                </a:solidFill>
                <a:effectLst/>
              </a:endParaRPr>
            </a:p>
          </p:txBody>
        </p:sp>
      </p:grpSp>
    </p:spTree>
    <p:extLst>
      <p:ext uri="{BB962C8B-B14F-4D97-AF65-F5344CB8AC3E}">
        <p14:creationId xmlns:p14="http://schemas.microsoft.com/office/powerpoint/2010/main" val="9792940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17BE9FA4-4EC8-DB2A-B5A5-036626C304D6}"/>
            </a:ext>
          </a:extLst>
        </p:cNvPr>
        <p:cNvGrpSpPr/>
        <p:nvPr/>
      </p:nvGrpSpPr>
      <p:grpSpPr>
        <a:xfrm>
          <a:off x="0" y="0"/>
          <a:ext cx="0" cy="0"/>
          <a:chOff x="0" y="0"/>
          <a:chExt cx="0" cy="0"/>
        </a:xfrm>
      </p:grpSpPr>
      <p:pic>
        <p:nvPicPr>
          <p:cNvPr id="30" name="Graphic 29" descr="Loan with solid fill">
            <a:extLst>
              <a:ext uri="{FF2B5EF4-FFF2-40B4-BE49-F238E27FC236}">
                <a16:creationId xmlns:a16="http://schemas.microsoft.com/office/drawing/2014/main" id="{82692238-D532-67F8-A515-A5CA786E3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9922" y="3891540"/>
            <a:ext cx="3468154" cy="2594426"/>
          </a:xfrm>
          <a:prstGeom prst="rect">
            <a:avLst/>
          </a:prstGeom>
        </p:spPr>
      </p:pic>
      <p:sp>
        <p:nvSpPr>
          <p:cNvPr id="8" name="Rectangle: Rounded Corners 7">
            <a:extLst>
              <a:ext uri="{FF2B5EF4-FFF2-40B4-BE49-F238E27FC236}">
                <a16:creationId xmlns:a16="http://schemas.microsoft.com/office/drawing/2014/main" id="{7EF2F56C-9617-CC0C-E090-5FCBC708CA84}"/>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D684D6A1-1262-C133-71B7-49E7955020D8}"/>
              </a:ext>
            </a:extLst>
          </p:cNvPr>
          <p:cNvGrpSpPr/>
          <p:nvPr/>
        </p:nvGrpSpPr>
        <p:grpSpPr>
          <a:xfrm>
            <a:off x="538479" y="1058226"/>
            <a:ext cx="8605520" cy="1442139"/>
            <a:chOff x="538480" y="705337"/>
            <a:chExt cx="8605520" cy="1442139"/>
          </a:xfrm>
        </p:grpSpPr>
        <p:sp>
          <p:nvSpPr>
            <p:cNvPr id="3" name="TextBox 2">
              <a:extLst>
                <a:ext uri="{FF2B5EF4-FFF2-40B4-BE49-F238E27FC236}">
                  <a16:creationId xmlns:a16="http://schemas.microsoft.com/office/drawing/2014/main" id="{877EF7F6-D434-7D7A-F1EB-357DC1760F7E}"/>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C32C1F73-69CA-5BCA-F4CE-25C72762A3D7}"/>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0" name="Picture 9" descr="A graph with blue dots&#10;&#10;Description automatically generated">
            <a:extLst>
              <a:ext uri="{FF2B5EF4-FFF2-40B4-BE49-F238E27FC236}">
                <a16:creationId xmlns:a16="http://schemas.microsoft.com/office/drawing/2014/main" id="{89425A71-D1D9-9862-97E4-4C6A3C161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479" y="2235317"/>
            <a:ext cx="5255831" cy="4250649"/>
          </a:xfrm>
          <a:prstGeom prst="rect">
            <a:avLst/>
          </a:prstGeom>
        </p:spPr>
      </p:pic>
      <p:sp>
        <p:nvSpPr>
          <p:cNvPr id="16" name="TextBox 15">
            <a:extLst>
              <a:ext uri="{FF2B5EF4-FFF2-40B4-BE49-F238E27FC236}">
                <a16:creationId xmlns:a16="http://schemas.microsoft.com/office/drawing/2014/main" id="{E4AC1B2B-C476-49F0-DD52-C4596BC74253}"/>
              </a:ext>
            </a:extLst>
          </p:cNvPr>
          <p:cNvSpPr txBox="1"/>
          <p:nvPr/>
        </p:nvSpPr>
        <p:spPr>
          <a:xfrm>
            <a:off x="417546" y="1779296"/>
            <a:ext cx="6097554" cy="369332"/>
          </a:xfrm>
          <a:prstGeom prst="rect">
            <a:avLst/>
          </a:prstGeom>
          <a:noFill/>
        </p:spPr>
        <p:txBody>
          <a:bodyPr wrap="square">
            <a:spAutoFit/>
          </a:bodyPr>
          <a:lstStyle/>
          <a:p>
            <a:r>
              <a:rPr lang="en-US" b="1" dirty="0">
                <a:solidFill>
                  <a:schemeClr val="bg1"/>
                </a:solidFill>
              </a:rPr>
              <a:t>Yearly Expenditure : Current Debt (0.307594)</a:t>
            </a:r>
          </a:p>
        </p:txBody>
      </p:sp>
      <p:sp>
        <p:nvSpPr>
          <p:cNvPr id="32" name="TextBox 31">
            <a:extLst>
              <a:ext uri="{FF2B5EF4-FFF2-40B4-BE49-F238E27FC236}">
                <a16:creationId xmlns:a16="http://schemas.microsoft.com/office/drawing/2014/main" id="{00CDA3C7-789C-3174-FC00-45F466A41662}"/>
              </a:ext>
            </a:extLst>
          </p:cNvPr>
          <p:cNvSpPr txBox="1"/>
          <p:nvPr/>
        </p:nvSpPr>
        <p:spPr>
          <a:xfrm>
            <a:off x="5996474" y="2564020"/>
            <a:ext cx="6195526" cy="1631216"/>
          </a:xfrm>
          <a:prstGeom prst="rect">
            <a:avLst/>
          </a:prstGeom>
          <a:noFill/>
        </p:spPr>
        <p:txBody>
          <a:bodyPr wrap="square">
            <a:spAutoFit/>
          </a:bodyPr>
          <a:lstStyle/>
          <a:p>
            <a:pPr algn="l"/>
            <a:r>
              <a:rPr lang="en-US" sz="2000" b="0" i="0" dirty="0">
                <a:solidFill>
                  <a:schemeClr val="bg1"/>
                </a:solidFill>
                <a:effectLst/>
                <a:latin typeface="Söhne"/>
              </a:rPr>
              <a:t>This indicates the ratio between yearly expenditure and current debt. A higher ratio suggests that individuals manage their debt responsibly in relation to their annual spending, which is positively associated with a higher credit score.</a:t>
            </a:r>
          </a:p>
        </p:txBody>
      </p:sp>
    </p:spTree>
    <p:extLst>
      <p:ext uri="{BB962C8B-B14F-4D97-AF65-F5344CB8AC3E}">
        <p14:creationId xmlns:p14="http://schemas.microsoft.com/office/powerpoint/2010/main" val="5431723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1191</TotalTime>
  <Words>1087</Words>
  <Application>Microsoft Office PowerPoint</Application>
  <PresentationFormat>Widescreen</PresentationFormat>
  <Paragraphs>126</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Clayco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Ramone Johnson</dc:creator>
  <cp:lastModifiedBy>Tiffany LaMar</cp:lastModifiedBy>
  <cp:revision>4</cp:revision>
  <dcterms:created xsi:type="dcterms:W3CDTF">2024-02-14T01:33:02Z</dcterms:created>
  <dcterms:modified xsi:type="dcterms:W3CDTF">2024-02-14T21:53:24Z</dcterms:modified>
</cp:coreProperties>
</file>